
<file path=[Content_Types].xml><?xml version="1.0" encoding="utf-8"?>
<Types xmlns="http://schemas.openxmlformats.org/package/2006/content-types">
  <Default Extension="emf" ContentType="image/x-emf"/>
  <Default Extension="fntdata" ContentType="application/x-fontdata"/>
  <Default Extension="gif" ContentType="image/gi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autoCompressPictures="0">
  <p:sldMasterIdLst>
    <p:sldMasterId id="2147483692" r:id="rId1"/>
  </p:sldMasterIdLst>
  <p:notesMasterIdLst>
    <p:notesMasterId r:id="rId25"/>
  </p:notesMasterIdLst>
  <p:handoutMasterIdLst>
    <p:handoutMasterId r:id="rId26"/>
  </p:handoutMasterIdLst>
  <p:sldIdLst>
    <p:sldId id="257" r:id="rId2"/>
    <p:sldId id="258" r:id="rId3"/>
    <p:sldId id="308" r:id="rId4"/>
    <p:sldId id="310" r:id="rId5"/>
    <p:sldId id="263" r:id="rId6"/>
    <p:sldId id="260" r:id="rId7"/>
    <p:sldId id="266" r:id="rId8"/>
    <p:sldId id="271" r:id="rId9"/>
    <p:sldId id="267" r:id="rId10"/>
    <p:sldId id="302" r:id="rId11"/>
    <p:sldId id="303" r:id="rId12"/>
    <p:sldId id="268" r:id="rId13"/>
    <p:sldId id="305" r:id="rId14"/>
    <p:sldId id="311" r:id="rId15"/>
    <p:sldId id="312" r:id="rId16"/>
    <p:sldId id="313" r:id="rId17"/>
    <p:sldId id="269" r:id="rId18"/>
    <p:sldId id="264" r:id="rId19"/>
    <p:sldId id="307" r:id="rId20"/>
    <p:sldId id="304" r:id="rId21"/>
    <p:sldId id="265" r:id="rId22"/>
    <p:sldId id="261" r:id="rId23"/>
    <p:sldId id="306" r:id="rId24"/>
  </p:sldIdLst>
  <p:sldSz cx="9144000" cy="5143500" type="screen16x9"/>
  <p:notesSz cx="6858000" cy="9144000"/>
  <p:embeddedFontLst>
    <p:embeddedFont>
      <p:font typeface="Lato" panose="020F0502020204030203" pitchFamily="34" charset="0"/>
      <p:regular r:id="rId27"/>
      <p:bold r:id="rId28"/>
      <p:italic r:id="rId29"/>
      <p:boldItalic r:id="rId30"/>
    </p:embeddedFont>
    <p:embeddedFont>
      <p:font typeface="Lato Black" panose="020F0A02020204030203" pitchFamily="34" charset="0"/>
      <p:bold r:id="rId31"/>
      <p:boldItalic r:id="rId32"/>
    </p:embeddedFont>
    <p:embeddedFont>
      <p:font typeface="Lato Light" panose="020F0302020204030203" pitchFamily="34" charset="0"/>
      <p:regular r:id="rId33"/>
      <p:italic r:id="rId34"/>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FA46F2B7-6606-654F-89BC-FF8C03880BB5}">
          <p14:sldIdLst>
            <p14:sldId id="257"/>
            <p14:sldId id="258"/>
            <p14:sldId id="308"/>
            <p14:sldId id="310"/>
            <p14:sldId id="263"/>
            <p14:sldId id="260"/>
            <p14:sldId id="266"/>
            <p14:sldId id="271"/>
            <p14:sldId id="267"/>
            <p14:sldId id="302"/>
            <p14:sldId id="303"/>
            <p14:sldId id="268"/>
            <p14:sldId id="305"/>
            <p14:sldId id="311"/>
            <p14:sldId id="312"/>
            <p14:sldId id="313"/>
            <p14:sldId id="269"/>
            <p14:sldId id="264"/>
            <p14:sldId id="307"/>
            <p14:sldId id="304"/>
            <p14:sldId id="265"/>
            <p14:sldId id="261"/>
            <p14:sldId id="306"/>
          </p14:sldIdLst>
        </p14:section>
      </p14:sectionLst>
    </p:ext>
    <p:ext uri="{EFAFB233-063F-42B5-8137-9DF3F51BA10A}">
      <p15:sldGuideLst xmlns:p15="http://schemas.microsoft.com/office/powerpoint/2012/main">
        <p15:guide id="1" orient="horz" pos="162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EA342"/>
    <a:srgbClr val="204F81"/>
    <a:srgbClr val="BCD1D8"/>
    <a:srgbClr val="F19986"/>
    <a:srgbClr val="FFFFFF"/>
    <a:srgbClr val="EF3DE2"/>
    <a:srgbClr val="6B0964"/>
    <a:srgbClr val="E7937F"/>
    <a:srgbClr val="FBD695"/>
    <a:srgbClr val="3B81B7"/>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5204" autoAdjust="0"/>
    <p:restoredTop sz="78975" autoAdjust="0"/>
  </p:normalViewPr>
  <p:slideViewPr>
    <p:cSldViewPr>
      <p:cViewPr varScale="1">
        <p:scale>
          <a:sx n="116" d="100"/>
          <a:sy n="116" d="100"/>
        </p:scale>
        <p:origin x="1014" y="108"/>
      </p:cViewPr>
      <p:guideLst>
        <p:guide orient="horz" pos="162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p:cViewPr varScale="1">
        <p:scale>
          <a:sx n="86" d="100"/>
          <a:sy n="86" d="100"/>
        </p:scale>
        <p:origin x="-2358" y="-78"/>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handoutMaster" Target="handoutMasters/handoutMaster1.xml"/><Relationship Id="rId21" Type="http://schemas.openxmlformats.org/officeDocument/2006/relationships/slide" Target="slides/slide20.xml"/><Relationship Id="rId34" Type="http://schemas.openxmlformats.org/officeDocument/2006/relationships/font" Target="fonts/font8.fnt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33" Type="http://schemas.openxmlformats.org/officeDocument/2006/relationships/font" Target="fonts/font7.fntdata"/><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font" Target="fonts/font3.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font" Target="fonts/font6.fntdata"/><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font" Target="fonts/font2.fntdata"/><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font" Target="fonts/font5.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font" Target="fonts/font1.fntdata"/><Relationship Id="rId30" Type="http://schemas.openxmlformats.org/officeDocument/2006/relationships/font" Target="fonts/font4.fntdata"/><Relationship Id="rId35" Type="http://schemas.openxmlformats.org/officeDocument/2006/relationships/presProps" Target="presProps.xml"/><Relationship Id="rId8" Type="http://schemas.openxmlformats.org/officeDocument/2006/relationships/slide" Target="slides/slide7.xml"/><Relationship Id="rId3" Type="http://schemas.openxmlformats.org/officeDocument/2006/relationships/slide" Target="slides/slide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77FA67C2-FD61-4BDB-BA56-68E14006BD3C}"/>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latin typeface="Lato" panose="020F0502020204030203" pitchFamily="34" charset="0"/>
            </a:endParaRPr>
          </a:p>
        </p:txBody>
      </p:sp>
      <p:sp>
        <p:nvSpPr>
          <p:cNvPr id="3" name="Date Placeholder 2">
            <a:extLst>
              <a:ext uri="{FF2B5EF4-FFF2-40B4-BE49-F238E27FC236}">
                <a16:creationId xmlns:a16="http://schemas.microsoft.com/office/drawing/2014/main" id="{C88DF31E-F369-46E7-AD55-3E1E3E7F3E8E}"/>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9CB7DFBB-723A-4C70-937C-7B7B9979FA7A}" type="datetimeFigureOut">
              <a:rPr lang="en-US" smtClean="0">
                <a:latin typeface="Lato" panose="020F0502020204030203" pitchFamily="34" charset="0"/>
              </a:rPr>
              <a:t>6/12/2024</a:t>
            </a:fld>
            <a:endParaRPr lang="en-US">
              <a:latin typeface="Lato" panose="020F0502020204030203" pitchFamily="34" charset="0"/>
            </a:endParaRPr>
          </a:p>
        </p:txBody>
      </p:sp>
      <p:sp>
        <p:nvSpPr>
          <p:cNvPr id="4" name="Footer Placeholder 3">
            <a:extLst>
              <a:ext uri="{FF2B5EF4-FFF2-40B4-BE49-F238E27FC236}">
                <a16:creationId xmlns:a16="http://schemas.microsoft.com/office/drawing/2014/main" id="{DF3D6E8A-A1BA-467E-A5B5-87A09F91CC28}"/>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latin typeface="Lato" panose="020F0502020204030203" pitchFamily="34" charset="0"/>
            </a:endParaRPr>
          </a:p>
        </p:txBody>
      </p:sp>
      <p:sp>
        <p:nvSpPr>
          <p:cNvPr id="5" name="Slide Number Placeholder 4">
            <a:extLst>
              <a:ext uri="{FF2B5EF4-FFF2-40B4-BE49-F238E27FC236}">
                <a16:creationId xmlns:a16="http://schemas.microsoft.com/office/drawing/2014/main" id="{E6DB582D-556F-4C5D-960D-31BDE35EC723}"/>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2EAD82E-7F1E-418B-975C-83A08072A0C7}" type="slidenum">
              <a:rPr lang="en-US" smtClean="0">
                <a:latin typeface="Lato" panose="020F0502020204030203" pitchFamily="34" charset="0"/>
              </a:rPr>
              <a:t>‹#›</a:t>
            </a:fld>
            <a:endParaRPr lang="en-US">
              <a:latin typeface="Lato" panose="020F0502020204030203" pitchFamily="34" charset="0"/>
            </a:endParaRPr>
          </a:p>
        </p:txBody>
      </p:sp>
    </p:spTree>
    <p:extLst>
      <p:ext uri="{BB962C8B-B14F-4D97-AF65-F5344CB8AC3E}">
        <p14:creationId xmlns:p14="http://schemas.microsoft.com/office/powerpoint/2010/main" val="391728780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Lato" panose="020F0502020204030203" pitchFamily="34" charset="0"/>
              </a:defRPr>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Lato" panose="020F0502020204030203" pitchFamily="34" charset="0"/>
              </a:defRPr>
            </a:lvl1pPr>
          </a:lstStyle>
          <a:p>
            <a:fld id="{6C6E9356-AC72-409D-90D8-8C02829E7BF8}" type="datetimeFigureOut">
              <a:rPr lang="en-US" smtClean="0"/>
              <a:pPr/>
              <a:t>6/12/2024</a:t>
            </a:fld>
            <a:endParaRPr lang="en-US" dirty="0"/>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dirty="0"/>
              <a:t>Click to edit Master text styles</a:t>
            </a:r>
          </a:p>
          <a:p>
            <a:pPr lvl="1"/>
            <a:r>
              <a:rPr lang="en-US" dirty="0"/>
              <a:t>Second level</a:t>
            </a:r>
          </a:p>
          <a:p>
            <a:pPr lvl="2"/>
            <a:r>
              <a:rPr lang="en-US" dirty="0"/>
              <a:t>Third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atin typeface="Lato" panose="020F0502020204030203" pitchFamily="34" charset="0"/>
              </a:defRPr>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atin typeface="Lato" panose="020F0502020204030203" pitchFamily="34" charset="0"/>
              </a:defRPr>
            </a:lvl1pPr>
          </a:lstStyle>
          <a:p>
            <a:fld id="{88B3A9A2-A8E6-44B9-B8F3-91C5FB4F6B08}" type="slidenum">
              <a:rPr lang="en-US" smtClean="0"/>
              <a:pPr/>
              <a:t>‹#›</a:t>
            </a:fld>
            <a:endParaRPr lang="en-US" dirty="0"/>
          </a:p>
        </p:txBody>
      </p:sp>
    </p:spTree>
    <p:extLst>
      <p:ext uri="{BB962C8B-B14F-4D97-AF65-F5344CB8AC3E}">
        <p14:creationId xmlns:p14="http://schemas.microsoft.com/office/powerpoint/2010/main" val="292342721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Lato" panose="020F0502020204030203" pitchFamily="34" charset="0"/>
        <a:ea typeface="+mn-ea"/>
        <a:cs typeface="+mn-cs"/>
      </a:defRPr>
    </a:lvl1pPr>
    <a:lvl2pPr marL="457200" algn="l" defTabSz="914400" rtl="0" eaLnBrk="1" latinLnBrk="0" hangingPunct="1">
      <a:defRPr sz="1200" kern="1200">
        <a:solidFill>
          <a:schemeClr val="tx1"/>
        </a:solidFill>
        <a:latin typeface="Lato" panose="020F0502020204030203" pitchFamily="34" charset="0"/>
        <a:ea typeface="+mn-ea"/>
        <a:cs typeface="+mn-cs"/>
      </a:defRPr>
    </a:lvl2pPr>
    <a:lvl3pPr marL="914400" algn="l" defTabSz="914400" rtl="0" eaLnBrk="1" latinLnBrk="0" hangingPunct="1">
      <a:defRPr sz="1200" kern="1200">
        <a:solidFill>
          <a:schemeClr val="tx1"/>
        </a:solidFill>
        <a:latin typeface="Lato" panose="020F0502020204030203" pitchFamily="34" charset="0"/>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latin typeface="Lato" panose="020F0502020204030203" pitchFamily="34" charset="0"/>
            </a:endParaRPr>
          </a:p>
        </p:txBody>
      </p:sp>
      <p:sp>
        <p:nvSpPr>
          <p:cNvPr id="4" name="Slide Number Placeholder 3"/>
          <p:cNvSpPr>
            <a:spLocks noGrp="1"/>
          </p:cNvSpPr>
          <p:nvPr>
            <p:ph type="sldNum" sz="quarter" idx="5"/>
          </p:nvPr>
        </p:nvSpPr>
        <p:spPr/>
        <p:txBody>
          <a:bodyPr/>
          <a:lstStyle/>
          <a:p>
            <a:fld id="{88B3A9A2-A8E6-44B9-B8F3-91C5FB4F6B08}" type="slidenum">
              <a:rPr lang="en-US" smtClean="0"/>
              <a:t>1</a:t>
            </a:fld>
            <a:endParaRPr lang="en-US"/>
          </a:p>
        </p:txBody>
      </p:sp>
    </p:spTree>
    <p:extLst>
      <p:ext uri="{BB962C8B-B14F-4D97-AF65-F5344CB8AC3E}">
        <p14:creationId xmlns:p14="http://schemas.microsoft.com/office/powerpoint/2010/main" val="281971490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8B3A9A2-A8E6-44B9-B8F3-91C5FB4F6B08}" type="slidenum">
              <a:rPr lang="en-US" smtClean="0"/>
              <a:pPr/>
              <a:t>10</a:t>
            </a:fld>
            <a:endParaRPr lang="en-US" dirty="0"/>
          </a:p>
        </p:txBody>
      </p:sp>
    </p:spTree>
    <p:extLst>
      <p:ext uri="{BB962C8B-B14F-4D97-AF65-F5344CB8AC3E}">
        <p14:creationId xmlns:p14="http://schemas.microsoft.com/office/powerpoint/2010/main" val="264970044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8B3A9A2-A8E6-44B9-B8F3-91C5FB4F6B08}" type="slidenum">
              <a:rPr lang="en-US" smtClean="0"/>
              <a:pPr/>
              <a:t>11</a:t>
            </a:fld>
            <a:endParaRPr lang="en-US" dirty="0"/>
          </a:p>
        </p:txBody>
      </p:sp>
    </p:spTree>
    <p:extLst>
      <p:ext uri="{BB962C8B-B14F-4D97-AF65-F5344CB8AC3E}">
        <p14:creationId xmlns:p14="http://schemas.microsoft.com/office/powerpoint/2010/main" val="186679422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8B3A9A2-A8E6-44B9-B8F3-91C5FB4F6B08}" type="slidenum">
              <a:rPr lang="en-US" smtClean="0"/>
              <a:pPr/>
              <a:t>12</a:t>
            </a:fld>
            <a:endParaRPr lang="en-US" dirty="0"/>
          </a:p>
        </p:txBody>
      </p:sp>
    </p:spTree>
    <p:extLst>
      <p:ext uri="{BB962C8B-B14F-4D97-AF65-F5344CB8AC3E}">
        <p14:creationId xmlns:p14="http://schemas.microsoft.com/office/powerpoint/2010/main" val="136741333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8B3A9A2-A8E6-44B9-B8F3-91C5FB4F6B08}" type="slidenum">
              <a:rPr lang="en-US" smtClean="0"/>
              <a:pPr/>
              <a:t>13</a:t>
            </a:fld>
            <a:endParaRPr lang="en-US" dirty="0"/>
          </a:p>
        </p:txBody>
      </p:sp>
    </p:spTree>
    <p:extLst>
      <p:ext uri="{BB962C8B-B14F-4D97-AF65-F5344CB8AC3E}">
        <p14:creationId xmlns:p14="http://schemas.microsoft.com/office/powerpoint/2010/main" val="14446269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8B3A9A2-A8E6-44B9-B8F3-91C5FB4F6B08}" type="slidenum">
              <a:rPr lang="en-US" smtClean="0"/>
              <a:pPr/>
              <a:t>14</a:t>
            </a:fld>
            <a:endParaRPr lang="en-US" dirty="0"/>
          </a:p>
        </p:txBody>
      </p:sp>
    </p:spTree>
    <p:extLst>
      <p:ext uri="{BB962C8B-B14F-4D97-AF65-F5344CB8AC3E}">
        <p14:creationId xmlns:p14="http://schemas.microsoft.com/office/powerpoint/2010/main" val="155375258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8B3A9A2-A8E6-44B9-B8F3-91C5FB4F6B08}" type="slidenum">
              <a:rPr lang="en-US" smtClean="0"/>
              <a:pPr/>
              <a:t>15</a:t>
            </a:fld>
            <a:endParaRPr lang="en-US" dirty="0"/>
          </a:p>
        </p:txBody>
      </p:sp>
    </p:spTree>
    <p:extLst>
      <p:ext uri="{BB962C8B-B14F-4D97-AF65-F5344CB8AC3E}">
        <p14:creationId xmlns:p14="http://schemas.microsoft.com/office/powerpoint/2010/main" val="58810256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8B3A9A2-A8E6-44B9-B8F3-91C5FB4F6B08}" type="slidenum">
              <a:rPr lang="en-US" smtClean="0"/>
              <a:pPr/>
              <a:t>16</a:t>
            </a:fld>
            <a:endParaRPr lang="en-US" dirty="0"/>
          </a:p>
        </p:txBody>
      </p:sp>
    </p:spTree>
    <p:extLst>
      <p:ext uri="{BB962C8B-B14F-4D97-AF65-F5344CB8AC3E}">
        <p14:creationId xmlns:p14="http://schemas.microsoft.com/office/powerpoint/2010/main" val="325116576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0" dirty="0"/>
          </a:p>
        </p:txBody>
      </p:sp>
      <p:sp>
        <p:nvSpPr>
          <p:cNvPr id="4" name="Slide Number Placeholder 3"/>
          <p:cNvSpPr>
            <a:spLocks noGrp="1"/>
          </p:cNvSpPr>
          <p:nvPr>
            <p:ph type="sldNum" sz="quarter" idx="5"/>
          </p:nvPr>
        </p:nvSpPr>
        <p:spPr/>
        <p:txBody>
          <a:bodyPr/>
          <a:lstStyle/>
          <a:p>
            <a:fld id="{88B3A9A2-A8E6-44B9-B8F3-91C5FB4F6B08}" type="slidenum">
              <a:rPr lang="en-US" smtClean="0"/>
              <a:pPr/>
              <a:t>17</a:t>
            </a:fld>
            <a:endParaRPr lang="en-US" dirty="0"/>
          </a:p>
        </p:txBody>
      </p:sp>
    </p:spTree>
    <p:extLst>
      <p:ext uri="{BB962C8B-B14F-4D97-AF65-F5344CB8AC3E}">
        <p14:creationId xmlns:p14="http://schemas.microsoft.com/office/powerpoint/2010/main" val="99388372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8B3A9A2-A8E6-44B9-B8F3-91C5FB4F6B08}" type="slidenum">
              <a:rPr lang="en-US" smtClean="0"/>
              <a:pPr/>
              <a:t>18</a:t>
            </a:fld>
            <a:endParaRPr lang="en-US" dirty="0"/>
          </a:p>
        </p:txBody>
      </p:sp>
    </p:spTree>
    <p:extLst>
      <p:ext uri="{BB962C8B-B14F-4D97-AF65-F5344CB8AC3E}">
        <p14:creationId xmlns:p14="http://schemas.microsoft.com/office/powerpoint/2010/main" val="381797073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SE" dirty="0"/>
          </a:p>
        </p:txBody>
      </p:sp>
      <p:sp>
        <p:nvSpPr>
          <p:cNvPr id="4" name="Slide Number Placeholder 3"/>
          <p:cNvSpPr>
            <a:spLocks noGrp="1"/>
          </p:cNvSpPr>
          <p:nvPr>
            <p:ph type="sldNum" sz="quarter" idx="5"/>
          </p:nvPr>
        </p:nvSpPr>
        <p:spPr/>
        <p:txBody>
          <a:bodyPr/>
          <a:lstStyle/>
          <a:p>
            <a:fld id="{88B3A9A2-A8E6-44B9-B8F3-91C5FB4F6B08}" type="slidenum">
              <a:rPr lang="en-US" smtClean="0"/>
              <a:pPr/>
              <a:t>20</a:t>
            </a:fld>
            <a:endParaRPr lang="en-US" dirty="0"/>
          </a:p>
        </p:txBody>
      </p:sp>
    </p:spTree>
    <p:extLst>
      <p:ext uri="{BB962C8B-B14F-4D97-AF65-F5344CB8AC3E}">
        <p14:creationId xmlns:p14="http://schemas.microsoft.com/office/powerpoint/2010/main" val="207306847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pPr marL="0" indent="0">
                  <a:buNone/>
                </a:pPr>
                <a:endParaRPr lang="en-US" dirty="0">
                  <a:latin typeface="Lato" panose="020F0502020204030203" pitchFamily="34" charset="0"/>
                </a:endParaRPr>
              </a:p>
            </p:txBody>
          </p:sp>
        </mc:Choice>
        <mc:Fallback xmlns="">
          <p:sp>
            <p:nvSpPr>
              <p:cNvPr id="3" name="Notes Placeholder 2"/>
              <p:cNvSpPr>
                <a:spLocks noGrp="1"/>
              </p:cNvSpPr>
              <p:nvPr>
                <p:ph type="body" idx="1"/>
              </p:nvPr>
            </p:nvSpPr>
            <p:spPr/>
            <p:txBody>
              <a:bodyPr/>
              <a:lstStyle/>
              <a:p>
                <a:pPr marL="228600" indent="-228600">
                  <a:buAutoNum type="arabicPeriod"/>
                </a:pPr>
                <a:r>
                  <a:rPr lang="en-US" dirty="0">
                    <a:solidFill>
                      <a:srgbClr val="EF3DE2"/>
                    </a:solidFill>
                  </a:rPr>
                  <a:t>Ed: I suggest changed indentation. It “steals” too much space in the current template, see my suggested change in the slide master.</a:t>
                </a:r>
              </a:p>
              <a:p>
                <a:pPr marL="228600" indent="-228600">
                  <a:buAutoNum type="arabicPeriod"/>
                </a:pPr>
                <a:r>
                  <a:rPr lang="en-US" dirty="0">
                    <a:solidFill>
                      <a:srgbClr val="EF3DE2"/>
                    </a:solidFill>
                  </a:rPr>
                  <a:t>Ed: I suggest Courier for code snippets.</a:t>
                </a:r>
                <a:r>
                  <a:rPr lang="en-US" baseline="0" dirty="0">
                    <a:solidFill>
                      <a:srgbClr val="EF3DE2"/>
                    </a:solidFill>
                  </a:rPr>
                  <a:t> </a:t>
                </a:r>
                <a:r>
                  <a:rPr lang="en-US" dirty="0">
                    <a:solidFill>
                      <a:srgbClr val="EF3DE2"/>
                    </a:solidFill>
                  </a:rPr>
                  <a:t>Cambria Math and Symbol for equations:</a:t>
                </a:r>
                <a:r>
                  <a:rPr lang="pt-BR" sz="1600" baseline="0" dirty="0">
                    <a:solidFill>
                      <a:srgbClr val="EF3DE2"/>
                    </a:solidFill>
                  </a:rPr>
                  <a:t> </a:t>
                </a:r>
                <a:r>
                  <a:rPr lang="pt-BR" sz="1600" i="0">
                    <a:solidFill>
                      <a:srgbClr val="EF3DE2"/>
                    </a:solidFill>
                    <a:latin typeface="Cambria Math" panose="02040503050406030204" pitchFamily="18" charset="0"/>
                  </a:rPr>
                  <a:t>𝑎^2+𝑏^2=𝑐^2</a:t>
                </a:r>
                <a:r>
                  <a:rPr lang="en-US" sz="1600" b="0" i="0">
                    <a:solidFill>
                      <a:srgbClr val="EF3DE2"/>
                    </a:solidFill>
                    <a:latin typeface="Cambria Math" panose="02040503050406030204" pitchFamily="18" charset="0"/>
                  </a:rPr>
                  <a:t>; 𝐴=</a:t>
                </a:r>
                <a:r>
                  <a:rPr lang="el-GR" sz="1600" b="0" i="0">
                    <a:solidFill>
                      <a:srgbClr val="EF3DE2"/>
                    </a:solidFill>
                    <a:latin typeface="Cambria Math" panose="02040503050406030204" pitchFamily="18" charset="0"/>
                  </a:rPr>
                  <a:t>𝜋</a:t>
                </a:r>
                <a:r>
                  <a:rPr lang="en-US" sz="1600" b="0" i="0">
                    <a:solidFill>
                      <a:srgbClr val="EF3DE2"/>
                    </a:solidFill>
                    <a:latin typeface="Cambria Math" panose="02040503050406030204" pitchFamily="18" charset="0"/>
                  </a:rPr>
                  <a:t>𝑟^2</a:t>
                </a:r>
                <a:endParaRPr lang="en-US" sz="1600" dirty="0">
                  <a:solidFill>
                    <a:srgbClr val="EF3DE2"/>
                  </a:solidFill>
                </a:endParaRPr>
              </a:p>
              <a:p>
                <a:pPr marL="0" indent="0">
                  <a:buNone/>
                </a:pPr>
                <a:endParaRPr lang="en-US" sz="1600" dirty="0">
                  <a:solidFill>
                    <a:srgbClr val="EF3DE2"/>
                  </a:solidFill>
                </a:endParaRPr>
              </a:p>
              <a:p>
                <a:pPr marL="228600" indent="-228600">
                  <a:buAutoNum type="arabicPeriod"/>
                </a:pPr>
                <a:endParaRPr lang="en-US" sz="1600" dirty="0">
                  <a:solidFill>
                    <a:srgbClr val="EF3DE2"/>
                  </a:solidFill>
                </a:endParaRPr>
              </a:p>
              <a:p>
                <a:pPr marL="228600" indent="-228600">
                  <a:buAutoNum type="arabicPeriod"/>
                </a:pPr>
                <a:endParaRPr lang="en-US" dirty="0">
                  <a:latin typeface="Lato" panose="020F0502020204030203" pitchFamily="34" charset="0"/>
                </a:endParaRPr>
              </a:p>
            </p:txBody>
          </p:sp>
        </mc:Fallback>
      </mc:AlternateContent>
      <p:sp>
        <p:nvSpPr>
          <p:cNvPr id="4" name="Slide Number Placeholder 3"/>
          <p:cNvSpPr>
            <a:spLocks noGrp="1"/>
          </p:cNvSpPr>
          <p:nvPr>
            <p:ph type="sldNum" sz="quarter" idx="5"/>
          </p:nvPr>
        </p:nvSpPr>
        <p:spPr/>
        <p:txBody>
          <a:bodyPr/>
          <a:lstStyle/>
          <a:p>
            <a:fld id="{88B3A9A2-A8E6-44B9-B8F3-91C5FB4F6B08}" type="slidenum">
              <a:rPr lang="en-US" smtClean="0"/>
              <a:t>2</a:t>
            </a:fld>
            <a:endParaRPr lang="en-US"/>
          </a:p>
        </p:txBody>
      </p:sp>
    </p:spTree>
    <p:extLst>
      <p:ext uri="{BB962C8B-B14F-4D97-AF65-F5344CB8AC3E}">
        <p14:creationId xmlns:p14="http://schemas.microsoft.com/office/powerpoint/2010/main" val="391748753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SE" dirty="0"/>
          </a:p>
        </p:txBody>
      </p:sp>
      <p:sp>
        <p:nvSpPr>
          <p:cNvPr id="4" name="Slide Number Placeholder 3"/>
          <p:cNvSpPr>
            <a:spLocks noGrp="1"/>
          </p:cNvSpPr>
          <p:nvPr>
            <p:ph type="sldNum" sz="quarter" idx="5"/>
          </p:nvPr>
        </p:nvSpPr>
        <p:spPr/>
        <p:txBody>
          <a:bodyPr/>
          <a:lstStyle/>
          <a:p>
            <a:fld id="{88B3A9A2-A8E6-44B9-B8F3-91C5FB4F6B08}" type="slidenum">
              <a:rPr lang="en-US" smtClean="0"/>
              <a:pPr/>
              <a:t>22</a:t>
            </a:fld>
            <a:endParaRPr lang="en-US" dirty="0"/>
          </a:p>
        </p:txBody>
      </p:sp>
    </p:spTree>
    <p:extLst>
      <p:ext uri="{BB962C8B-B14F-4D97-AF65-F5344CB8AC3E}">
        <p14:creationId xmlns:p14="http://schemas.microsoft.com/office/powerpoint/2010/main" val="131538953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8B3A9A2-A8E6-44B9-B8F3-91C5FB4F6B08}" type="slidenum">
              <a:rPr lang="en-US" smtClean="0"/>
              <a:pPr/>
              <a:t>23</a:t>
            </a:fld>
            <a:endParaRPr lang="en-US" dirty="0"/>
          </a:p>
        </p:txBody>
      </p:sp>
    </p:spTree>
    <p:extLst>
      <p:ext uri="{BB962C8B-B14F-4D97-AF65-F5344CB8AC3E}">
        <p14:creationId xmlns:p14="http://schemas.microsoft.com/office/powerpoint/2010/main" val="165828247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endParaRPr lang="en-US" dirty="0">
              <a:latin typeface="Lato" panose="020F0502020204030203" pitchFamily="34" charset="0"/>
            </a:endParaRPr>
          </a:p>
        </p:txBody>
      </p:sp>
      <p:sp>
        <p:nvSpPr>
          <p:cNvPr id="4" name="Slide Number Placeholder 3"/>
          <p:cNvSpPr>
            <a:spLocks noGrp="1"/>
          </p:cNvSpPr>
          <p:nvPr>
            <p:ph type="sldNum" sz="quarter" idx="5"/>
          </p:nvPr>
        </p:nvSpPr>
        <p:spPr/>
        <p:txBody>
          <a:bodyPr/>
          <a:lstStyle/>
          <a:p>
            <a:fld id="{88B3A9A2-A8E6-44B9-B8F3-91C5FB4F6B08}" type="slidenum">
              <a:rPr lang="en-US" smtClean="0"/>
              <a:t>3</a:t>
            </a:fld>
            <a:endParaRPr lang="en-US"/>
          </a:p>
        </p:txBody>
      </p:sp>
    </p:spTree>
    <p:extLst>
      <p:ext uri="{BB962C8B-B14F-4D97-AF65-F5344CB8AC3E}">
        <p14:creationId xmlns:p14="http://schemas.microsoft.com/office/powerpoint/2010/main" val="155657362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endParaRPr lang="en-US" dirty="0">
              <a:latin typeface="Lato" panose="020F0502020204030203" pitchFamily="34" charset="0"/>
            </a:endParaRPr>
          </a:p>
        </p:txBody>
      </p:sp>
      <p:sp>
        <p:nvSpPr>
          <p:cNvPr id="4" name="Slide Number Placeholder 3"/>
          <p:cNvSpPr>
            <a:spLocks noGrp="1"/>
          </p:cNvSpPr>
          <p:nvPr>
            <p:ph type="sldNum" sz="quarter" idx="5"/>
          </p:nvPr>
        </p:nvSpPr>
        <p:spPr/>
        <p:txBody>
          <a:bodyPr/>
          <a:lstStyle/>
          <a:p>
            <a:fld id="{88B3A9A2-A8E6-44B9-B8F3-91C5FB4F6B08}" type="slidenum">
              <a:rPr lang="en-US" smtClean="0"/>
              <a:t>4</a:t>
            </a:fld>
            <a:endParaRPr lang="en-US"/>
          </a:p>
        </p:txBody>
      </p:sp>
    </p:spTree>
    <p:extLst>
      <p:ext uri="{BB962C8B-B14F-4D97-AF65-F5344CB8AC3E}">
        <p14:creationId xmlns:p14="http://schemas.microsoft.com/office/powerpoint/2010/main" val="77164678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0" dirty="0"/>
          </a:p>
        </p:txBody>
      </p:sp>
      <p:sp>
        <p:nvSpPr>
          <p:cNvPr id="4" name="Slide Number Placeholder 3"/>
          <p:cNvSpPr>
            <a:spLocks noGrp="1"/>
          </p:cNvSpPr>
          <p:nvPr>
            <p:ph type="sldNum" sz="quarter" idx="5"/>
          </p:nvPr>
        </p:nvSpPr>
        <p:spPr/>
        <p:txBody>
          <a:bodyPr/>
          <a:lstStyle/>
          <a:p>
            <a:fld id="{88B3A9A2-A8E6-44B9-B8F3-91C5FB4F6B08}" type="slidenum">
              <a:rPr lang="en-US" smtClean="0"/>
              <a:pPr/>
              <a:t>5</a:t>
            </a:fld>
            <a:endParaRPr lang="en-US" dirty="0"/>
          </a:p>
        </p:txBody>
      </p:sp>
    </p:spTree>
    <p:extLst>
      <p:ext uri="{BB962C8B-B14F-4D97-AF65-F5344CB8AC3E}">
        <p14:creationId xmlns:p14="http://schemas.microsoft.com/office/powerpoint/2010/main" val="335948555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8B3A9A2-A8E6-44B9-B8F3-91C5FB4F6B08}" type="slidenum">
              <a:rPr lang="en-US" smtClean="0"/>
              <a:pPr/>
              <a:t>6</a:t>
            </a:fld>
            <a:endParaRPr lang="en-US" dirty="0"/>
          </a:p>
        </p:txBody>
      </p:sp>
    </p:spTree>
    <p:extLst>
      <p:ext uri="{BB962C8B-B14F-4D97-AF65-F5344CB8AC3E}">
        <p14:creationId xmlns:p14="http://schemas.microsoft.com/office/powerpoint/2010/main" val="180102167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8B3A9A2-A8E6-44B9-B8F3-91C5FB4F6B08}" type="slidenum">
              <a:rPr lang="en-US" smtClean="0"/>
              <a:pPr/>
              <a:t>7</a:t>
            </a:fld>
            <a:endParaRPr lang="en-US" dirty="0"/>
          </a:p>
        </p:txBody>
      </p:sp>
    </p:spTree>
    <p:extLst>
      <p:ext uri="{BB962C8B-B14F-4D97-AF65-F5344CB8AC3E}">
        <p14:creationId xmlns:p14="http://schemas.microsoft.com/office/powerpoint/2010/main" val="335786168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8B3A9A2-A8E6-44B9-B8F3-91C5FB4F6B08}" type="slidenum">
              <a:rPr lang="en-US" smtClean="0"/>
              <a:pPr/>
              <a:t>8</a:t>
            </a:fld>
            <a:endParaRPr lang="en-US" dirty="0"/>
          </a:p>
        </p:txBody>
      </p:sp>
    </p:spTree>
    <p:extLst>
      <p:ext uri="{BB962C8B-B14F-4D97-AF65-F5344CB8AC3E}">
        <p14:creationId xmlns:p14="http://schemas.microsoft.com/office/powerpoint/2010/main" val="414966862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8B3A9A2-A8E6-44B9-B8F3-91C5FB4F6B08}" type="slidenum">
              <a:rPr lang="en-US" smtClean="0"/>
              <a:pPr/>
              <a:t>9</a:t>
            </a:fld>
            <a:endParaRPr lang="en-US" dirty="0"/>
          </a:p>
        </p:txBody>
      </p:sp>
    </p:spTree>
    <p:extLst>
      <p:ext uri="{BB962C8B-B14F-4D97-AF65-F5344CB8AC3E}">
        <p14:creationId xmlns:p14="http://schemas.microsoft.com/office/powerpoint/2010/main" val="150848716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4.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55.xml.rels><?xml version="1.0" encoding="UTF-8" standalone="yes"?>
<Relationships xmlns="http://schemas.openxmlformats.org/package/2006/relationships"><Relationship Id="rId3" Type="http://schemas.openxmlformats.org/officeDocument/2006/relationships/hyperlink" Target="http://www.comsol.com/request-a-demo" TargetMode="External"/><Relationship Id="rId2" Type="http://schemas.openxmlformats.org/officeDocument/2006/relationships/image" Target="../media/image6.jpg"/><Relationship Id="rId1" Type="http://schemas.openxmlformats.org/officeDocument/2006/relationships/slideMaster" Target="../slideMasters/slideMaster1.xml"/></Relationships>
</file>

<file path=ppt/slideLayouts/_rels/slideLayout56.xml.rels><?xml version="1.0" encoding="UTF-8" standalone="yes"?>
<Relationships xmlns="http://schemas.openxmlformats.org/package/2006/relationships"><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7.jpg"/><Relationship Id="rId1" Type="http://schemas.openxmlformats.org/officeDocument/2006/relationships/slideMaster" Target="../slideMasters/slideMaster1.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s>
</file>

<file path=ppt/slideLayouts/_rels/slideLayout57.xml.rels><?xml version="1.0" encoding="UTF-8" standalone="yes"?>
<Relationships xmlns="http://schemas.openxmlformats.org/package/2006/relationships"><Relationship Id="rId8" Type="http://schemas.openxmlformats.org/officeDocument/2006/relationships/hyperlink" Target="http://www.comsol.com/videos" TargetMode="External"/><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8.jpg"/><Relationship Id="rId1" Type="http://schemas.openxmlformats.org/officeDocument/2006/relationships/slideMaster" Target="../slideMasters/slideMaster1.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 Id="rId9" Type="http://schemas.openxmlformats.org/officeDocument/2006/relationships/hyperlink" Target="http://www.comsol.com/stories" TargetMode="Externa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le Slide (whit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457200" y="1282700"/>
            <a:ext cx="8062912" cy="2139950"/>
          </a:xfrm>
          <a:prstGeom prst="rect">
            <a:avLst/>
          </a:prstGeom>
        </p:spPr>
        <p:txBody>
          <a:bodyPr lIns="0" anchor="b">
            <a:normAutofit/>
          </a:bodyPr>
          <a:lstStyle>
            <a:lvl1pPr>
              <a:defRPr sz="3600" b="1">
                <a:solidFill>
                  <a:schemeClr val="accent1"/>
                </a:solidFill>
                <a:latin typeface="Lato" panose="020F0502020204030203" pitchFamily="34" charset="0"/>
              </a:defRPr>
            </a:lvl1pPr>
          </a:lstStyle>
          <a:p>
            <a:r>
              <a:rPr lang="en-US" dirty="0"/>
              <a:t>Title slide, title can be move up or down or shortened from the right (don’t change left alignment)</a:t>
            </a:r>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457200" y="3441700"/>
            <a:ext cx="1837944" cy="349250"/>
          </a:xfrm>
          <a:prstGeom prst="rect">
            <a:avLst/>
          </a:prstGeom>
        </p:spPr>
        <p:txBody>
          <a:bodyPr lIns="0"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457200" y="3714750"/>
            <a:ext cx="1837944"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7" name="Text Placeholder 2">
            <a:extLst>
              <a:ext uri="{FF2B5EF4-FFF2-40B4-BE49-F238E27FC236}">
                <a16:creationId xmlns:a16="http://schemas.microsoft.com/office/drawing/2014/main" id="{3583D1A5-22CF-F34D-AF0D-75799674EC8E}"/>
              </a:ext>
            </a:extLst>
          </p:cNvPr>
          <p:cNvSpPr>
            <a:spLocks noGrp="1"/>
          </p:cNvSpPr>
          <p:nvPr>
            <p:ph type="body" idx="11" hasCustomPrompt="1"/>
          </p:nvPr>
        </p:nvSpPr>
        <p:spPr>
          <a:xfrm>
            <a:off x="2559504" y="3441700"/>
            <a:ext cx="1837944" cy="349250"/>
          </a:xfrm>
          <a:prstGeom prst="rect">
            <a:avLst/>
          </a:prstGeom>
        </p:spPr>
        <p:txBody>
          <a:bodyPr lIns="0"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8" name="Text Placeholder 2">
            <a:extLst>
              <a:ext uri="{FF2B5EF4-FFF2-40B4-BE49-F238E27FC236}">
                <a16:creationId xmlns:a16="http://schemas.microsoft.com/office/drawing/2014/main" id="{9124A687-6C32-7540-A2D4-388F8BD968F2}"/>
              </a:ext>
            </a:extLst>
          </p:cNvPr>
          <p:cNvSpPr>
            <a:spLocks noGrp="1"/>
          </p:cNvSpPr>
          <p:nvPr>
            <p:ph type="body" idx="12" hasCustomPrompt="1"/>
          </p:nvPr>
        </p:nvSpPr>
        <p:spPr>
          <a:xfrm>
            <a:off x="2559504" y="3714750"/>
            <a:ext cx="1837944" cy="453190"/>
          </a:xfrm>
          <a:prstGeom prst="rect">
            <a:avLst/>
          </a:prstGeom>
        </p:spPr>
        <p:txBody>
          <a:bodyPr lIns="0">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113047678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Basic + 1 Small Image (transparent) ">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6172200" y="0"/>
            <a:ext cx="2971800" cy="51435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457200" y="819150"/>
            <a:ext cx="53133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dirty="0"/>
              <a:t>Title, aligned bottom, don’t hit enter</a:t>
            </a:r>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6172200" y="0"/>
            <a:ext cx="2971800" cy="5143500"/>
          </a:xfrm>
          <a:noFill/>
        </p:spPr>
        <p:txBody>
          <a:bodyPr/>
          <a:lstStyle>
            <a:lvl1pPr marL="0" indent="0">
              <a:buNone/>
              <a:defRPr/>
            </a:lvl1pPr>
            <a:lvl2pPr marL="292100" indent="0">
              <a:buFont typeface="Arial" panose="020B0604020202020204" pitchFamily="34" charset="0"/>
              <a:buNone/>
              <a:defRPr/>
            </a:lvl2pPr>
            <a:lvl3pPr marL="576262" indent="0">
              <a:buNone/>
              <a:defRPr/>
            </a:lvl3pPr>
          </a:lstStyle>
          <a:p>
            <a:pPr lvl="0"/>
            <a:r>
              <a:rPr lang="en-US" dirty="0"/>
              <a:t>Transparent background model image or diagram ONLY (no images that already have backgrounds at all, no screenshots either). Take image to the edges and use cropping, don’t just float within it.</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457200" y="1619250"/>
            <a:ext cx="5313362" cy="3162300"/>
          </a:xfrm>
          <a:prstGeom prst="rect">
            <a:avLst/>
          </a:prstGeom>
        </p:spPr>
        <p:txBody>
          <a:bodyPr lIns="0" numCol="1">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6" name="Text Placeholder 2">
            <a:extLst>
              <a:ext uri="{FF2B5EF4-FFF2-40B4-BE49-F238E27FC236}">
                <a16:creationId xmlns:a16="http://schemas.microsoft.com/office/drawing/2014/main" id="{26066BEB-7D2D-5A43-9F67-5650CF5696CF}"/>
              </a:ext>
            </a:extLst>
          </p:cNvPr>
          <p:cNvSpPr>
            <a:spLocks noGrp="1"/>
          </p:cNvSpPr>
          <p:nvPr>
            <p:ph type="body" sz="quarter" idx="12" hasCustomPrompt="1"/>
          </p:nvPr>
        </p:nvSpPr>
        <p:spPr>
          <a:xfrm>
            <a:off x="6392008" y="4629150"/>
            <a:ext cx="2523392" cy="304800"/>
          </a:xfrm>
        </p:spPr>
        <p:txBody>
          <a:bodyPr>
            <a:normAutofit/>
          </a:bodyPr>
          <a:lstStyle>
            <a:lvl1pPr marL="0" indent="0">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321469418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Basic + 1 Image (transparent)">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3887788" y="0"/>
            <a:ext cx="5256212" cy="51435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819150"/>
            <a:ext cx="2949575"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4114800" y="209550"/>
            <a:ext cx="4800600" cy="4724400"/>
          </a:xfrm>
          <a:noFill/>
        </p:spPr>
        <p:txBody>
          <a:bodyPr/>
          <a:lstStyle>
            <a:lvl1pPr marL="0" indent="0">
              <a:buNone/>
              <a:defRPr/>
            </a:lvl1pPr>
            <a:lvl3pPr>
              <a:defRPr/>
            </a:lvl3pPr>
          </a:lstStyle>
          <a:p>
            <a:pPr lvl="0"/>
            <a:r>
              <a:rPr lang="en-US" dirty="0"/>
              <a:t>Transparent background model image or diagram ONLY (no images that already have backgrounds at all, no screenshots either). Take image to the edges and use cropping, don’t just float within it.</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457200" y="1619250"/>
            <a:ext cx="2949575" cy="31623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6" name="Text Placeholder 2">
            <a:extLst>
              <a:ext uri="{FF2B5EF4-FFF2-40B4-BE49-F238E27FC236}">
                <a16:creationId xmlns:a16="http://schemas.microsoft.com/office/drawing/2014/main" id="{EAFD1F65-F171-7645-9310-3848480AA1B7}"/>
              </a:ext>
            </a:extLst>
          </p:cNvPr>
          <p:cNvSpPr>
            <a:spLocks noGrp="1"/>
          </p:cNvSpPr>
          <p:nvPr>
            <p:ph type="body" sz="quarter" idx="12" hasCustomPrompt="1"/>
          </p:nvPr>
        </p:nvSpPr>
        <p:spPr>
          <a:xfrm>
            <a:off x="4114800" y="4629150"/>
            <a:ext cx="3103378" cy="304800"/>
          </a:xfrm>
        </p:spPr>
        <p:txBody>
          <a:bodyPr>
            <a:normAutofit/>
          </a:bodyPr>
          <a:lstStyle>
            <a:lvl1pPr marL="0" indent="0">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356928409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Basic + 1 Image">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819150"/>
            <a:ext cx="2949575"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4114800" y="209550"/>
            <a:ext cx="4800600" cy="4724400"/>
          </a:xfrm>
          <a:noFill/>
        </p:spPr>
        <p:txBody>
          <a:bodyPr/>
          <a:lstStyle>
            <a:lvl1pPr marL="0" indent="0">
              <a:buNone/>
              <a:defRPr/>
            </a:lvl1pPr>
            <a:lvl3pPr>
              <a:defRPr/>
            </a:lvl3pPr>
          </a:lstStyle>
          <a:p>
            <a:pPr lvl="0"/>
            <a:r>
              <a:rPr lang="en-US" dirty="0"/>
              <a:t>This space is for images or diagrams</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hasCustomPrompt="1"/>
          </p:nvPr>
        </p:nvSpPr>
        <p:spPr>
          <a:xfrm>
            <a:off x="457200" y="1619250"/>
            <a:ext cx="2949575" cy="31623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This text box can be extended to the right if needed (do NOT change the left alignment)</a:t>
            </a:r>
          </a:p>
          <a:p>
            <a:pPr lvl="1"/>
            <a:r>
              <a:rPr lang="en-US" dirty="0"/>
              <a:t>Second level</a:t>
            </a:r>
          </a:p>
          <a:p>
            <a:pPr lvl="2"/>
            <a:r>
              <a:rPr lang="en-US" dirty="0"/>
              <a:t>Third level</a:t>
            </a:r>
          </a:p>
        </p:txBody>
      </p:sp>
      <p:sp>
        <p:nvSpPr>
          <p:cNvPr id="6" name="Text Placeholder 2">
            <a:extLst>
              <a:ext uri="{FF2B5EF4-FFF2-40B4-BE49-F238E27FC236}">
                <a16:creationId xmlns:a16="http://schemas.microsoft.com/office/drawing/2014/main" id="{0530032C-BEDF-DA40-8660-8F9EF489DC38}"/>
              </a:ext>
            </a:extLst>
          </p:cNvPr>
          <p:cNvSpPr>
            <a:spLocks noGrp="1"/>
          </p:cNvSpPr>
          <p:nvPr>
            <p:ph type="body" sz="quarter" idx="12" hasCustomPrompt="1"/>
          </p:nvPr>
        </p:nvSpPr>
        <p:spPr>
          <a:xfrm>
            <a:off x="4114800" y="4629150"/>
            <a:ext cx="3103378" cy="304800"/>
          </a:xfrm>
        </p:spPr>
        <p:txBody>
          <a:bodyPr>
            <a:normAutofit/>
          </a:bodyPr>
          <a:lstStyle>
            <a:lvl1pPr marL="0" indent="0">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48084485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Full UI (uncroppe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3D31936-C3F8-4543-8C3C-56E4DA99C47C}"/>
              </a:ext>
            </a:extLst>
          </p:cNvPr>
          <p:cNvSpPr/>
          <p:nvPr/>
        </p:nvSpPr>
        <p:spPr>
          <a:xfrm>
            <a:off x="0" y="-19050"/>
            <a:ext cx="9144000" cy="3619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1143000" y="971550"/>
            <a:ext cx="7699124" cy="4330757"/>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Full GUI image ONLY, cropped off at the bottom a little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1066800" y="115217"/>
            <a:ext cx="5410200" cy="326781"/>
          </a:xfrm>
          <a:prstGeom prst="rect">
            <a:avLst/>
          </a:prstGeom>
        </p:spPr>
        <p:txBody>
          <a:bodyPr lIns="91440" anchor="t">
            <a:normAutofit/>
          </a:bodyPr>
          <a:lstStyle>
            <a:lvl1pPr>
              <a:defRPr sz="1000" b="1" i="0">
                <a:solidFill>
                  <a:schemeClr val="accent2"/>
                </a:solidFill>
                <a:latin typeface="Lato Black" panose="020F0502020204030203" pitchFamily="34" charset="77"/>
              </a:defRPr>
            </a:lvl1pPr>
          </a:lstStyle>
          <a:p>
            <a:r>
              <a:rPr lang="en-US" dirty="0"/>
              <a:t>ALL CAPS SMALL TITLE***</a:t>
            </a:r>
          </a:p>
        </p:txBody>
      </p:sp>
      <p:pic>
        <p:nvPicPr>
          <p:cNvPr id="8" name="Picture 7">
            <a:extLst>
              <a:ext uri="{FF2B5EF4-FFF2-40B4-BE49-F238E27FC236}">
                <a16:creationId xmlns:a16="http://schemas.microsoft.com/office/drawing/2014/main" id="{19E75701-0E22-4B4A-8AA4-6D0F867616DF}"/>
              </a:ext>
            </a:extLst>
          </p:cNvPr>
          <p:cNvPicPr>
            <a:picLocks noChangeAspect="1"/>
          </p:cNvPicPr>
          <p:nvPr/>
        </p:nvPicPr>
        <p:blipFill rotWithShape="1">
          <a:blip r:embed="rId2"/>
          <a:srcRect l="24096"/>
          <a:stretch/>
        </p:blipFill>
        <p:spPr>
          <a:xfrm>
            <a:off x="0" y="115217"/>
            <a:ext cx="1066800" cy="287051"/>
          </a:xfrm>
          <a:prstGeom prst="rect">
            <a:avLst/>
          </a:prstGeom>
        </p:spPr>
      </p:pic>
      <p:pic>
        <p:nvPicPr>
          <p:cNvPr id="11" name="Picture 10">
            <a:extLst>
              <a:ext uri="{FF2B5EF4-FFF2-40B4-BE49-F238E27FC236}">
                <a16:creationId xmlns:a16="http://schemas.microsoft.com/office/drawing/2014/main" id="{DD5DBF44-D76D-FF41-BCD4-B3E4748860A2}"/>
              </a:ext>
            </a:extLst>
          </p:cNvPr>
          <p:cNvPicPr>
            <a:picLocks noChangeAspect="1"/>
          </p:cNvPicPr>
          <p:nvPr/>
        </p:nvPicPr>
        <p:blipFill>
          <a:blip r:embed="rId3"/>
          <a:stretch>
            <a:fillRect/>
          </a:stretch>
        </p:blipFill>
        <p:spPr>
          <a:xfrm>
            <a:off x="115778" y="223913"/>
            <a:ext cx="752320" cy="69658"/>
          </a:xfrm>
          <a:prstGeom prst="rect">
            <a:avLst/>
          </a:prstGeom>
        </p:spPr>
      </p:pic>
    </p:spTree>
    <p:extLst>
      <p:ext uri="{BB962C8B-B14F-4D97-AF65-F5344CB8AC3E}">
        <p14:creationId xmlns:p14="http://schemas.microsoft.com/office/powerpoint/2010/main" val="194008477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Full UI + Bullets">
    <p:spTree>
      <p:nvGrpSpPr>
        <p:cNvPr id="1" name=""/>
        <p:cNvGrpSpPr/>
        <p:nvPr/>
      </p:nvGrpSpPr>
      <p:grpSpPr>
        <a:xfrm>
          <a:off x="0" y="0"/>
          <a:ext cx="0" cy="0"/>
          <a:chOff x="0" y="0"/>
          <a:chExt cx="0" cy="0"/>
        </a:xfrm>
      </p:grpSpPr>
      <p:sp>
        <p:nvSpPr>
          <p:cNvPr id="6" name="Content Placeholder 3">
            <a:extLst>
              <a:ext uri="{FF2B5EF4-FFF2-40B4-BE49-F238E27FC236}">
                <a16:creationId xmlns:a16="http://schemas.microsoft.com/office/drawing/2014/main" id="{605A7786-1341-C946-B039-5154A953C255}"/>
              </a:ext>
            </a:extLst>
          </p:cNvPr>
          <p:cNvSpPr>
            <a:spLocks noGrp="1"/>
          </p:cNvSpPr>
          <p:nvPr>
            <p:ph sz="half" idx="18" hasCustomPrompt="1"/>
          </p:nvPr>
        </p:nvSpPr>
        <p:spPr>
          <a:xfrm>
            <a:off x="457200" y="3034640"/>
            <a:ext cx="2417762" cy="167071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This space is meant for body text not bullets</a:t>
            </a:r>
          </a:p>
          <a:p>
            <a:pPr lvl="1"/>
            <a:r>
              <a:rPr lang="en-US" dirty="0"/>
              <a:t>Second level</a:t>
            </a:r>
          </a:p>
          <a:p>
            <a:pPr lvl="2"/>
            <a:r>
              <a:rPr lang="en-US" dirty="0"/>
              <a:t>Third level</a:t>
            </a:r>
          </a:p>
        </p:txBody>
      </p:sp>
      <p:sp>
        <p:nvSpPr>
          <p:cNvPr id="2" name="Rectangle 1">
            <a:extLst>
              <a:ext uri="{FF2B5EF4-FFF2-40B4-BE49-F238E27FC236}">
                <a16:creationId xmlns:a16="http://schemas.microsoft.com/office/drawing/2014/main" id="{24948BB7-C5F7-154F-ABB6-A26EB95A5488}"/>
              </a:ext>
            </a:extLst>
          </p:cNvPr>
          <p:cNvSpPr/>
          <p:nvPr/>
        </p:nvSpPr>
        <p:spPr>
          <a:xfrm>
            <a:off x="0" y="1047750"/>
            <a:ext cx="3733800" cy="18288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3271058" y="436766"/>
            <a:ext cx="5872941" cy="4706734"/>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Full GUI image ONLY, cropped off the bottom and off the right side!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1200150"/>
            <a:ext cx="2417762" cy="15240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7477086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Full UI + 2 Subsections">
    <p:spTree>
      <p:nvGrpSpPr>
        <p:cNvPr id="1" name=""/>
        <p:cNvGrpSpPr/>
        <p:nvPr/>
      </p:nvGrpSpPr>
      <p:grpSpPr>
        <a:xfrm>
          <a:off x="0" y="0"/>
          <a:ext cx="0" cy="0"/>
          <a:chOff x="0" y="0"/>
          <a:chExt cx="0" cy="0"/>
        </a:xfrm>
      </p:grpSpPr>
      <p:sp>
        <p:nvSpPr>
          <p:cNvPr id="8" name="Content Placeholder 3">
            <a:extLst>
              <a:ext uri="{FF2B5EF4-FFF2-40B4-BE49-F238E27FC236}">
                <a16:creationId xmlns:a16="http://schemas.microsoft.com/office/drawing/2014/main" id="{C10A5AEE-B817-934D-8242-D5F59127342B}"/>
              </a:ext>
            </a:extLst>
          </p:cNvPr>
          <p:cNvSpPr>
            <a:spLocks noGrp="1"/>
          </p:cNvSpPr>
          <p:nvPr>
            <p:ph sz="quarter" idx="15" hasCustomPrompt="1"/>
          </p:nvPr>
        </p:nvSpPr>
        <p:spPr>
          <a:xfrm>
            <a:off x="-2" y="2724150"/>
            <a:ext cx="1634721" cy="685801"/>
          </a:xfrm>
          <a:solidFill>
            <a:schemeClr val="tx2"/>
          </a:solidFill>
        </p:spPr>
        <p:txBody>
          <a:bodyPr lIns="274320" tIns="137160" rIns="137160" bIns="45720" anchor="b" anchorCtr="0">
            <a:noAutofit/>
          </a:bodyPr>
          <a:lstStyle>
            <a:lvl1pPr marL="0" indent="0">
              <a:buNone/>
              <a:defRPr sz="12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3AB85344-0F9C-6349-9259-7612E08CF13D}"/>
              </a:ext>
            </a:extLst>
          </p:cNvPr>
          <p:cNvSpPr>
            <a:spLocks noGrp="1"/>
          </p:cNvSpPr>
          <p:nvPr>
            <p:ph sz="quarter" idx="16" hasCustomPrompt="1"/>
          </p:nvPr>
        </p:nvSpPr>
        <p:spPr>
          <a:xfrm>
            <a:off x="-2" y="3409951"/>
            <a:ext cx="1634721" cy="1447800"/>
          </a:xfrm>
          <a:solidFill>
            <a:schemeClr val="tx2"/>
          </a:solidFill>
        </p:spPr>
        <p:txBody>
          <a:bodyPr lIns="274320" tIns="45720" rIns="137160" bIns="137160">
            <a:normAutofit/>
          </a:bodyPr>
          <a:lstStyle>
            <a:lvl1pPr>
              <a:defRPr>
                <a:solidFill>
                  <a:schemeClr val="bg2"/>
                </a:solidFill>
              </a:defRPr>
            </a:lvl1pPr>
            <a:lvl2pPr marL="6350" indent="0">
              <a:buFont typeface="Arial" panose="020B0604020202020204" pitchFamily="34" charset="0"/>
              <a:buNone/>
              <a:tabLst/>
              <a:defRPr sz="1100">
                <a:solidFill>
                  <a:schemeClr val="bg2"/>
                </a:solidFill>
              </a:defRPr>
            </a:lvl2pPr>
            <a:lvl3pPr>
              <a:defRPr>
                <a:solidFill>
                  <a:schemeClr val="bg2"/>
                </a:solidFill>
              </a:defRPr>
            </a:lvl3pPr>
          </a:lstStyle>
          <a:p>
            <a:pPr lvl="1"/>
            <a:r>
              <a:rPr lang="en-US" dirty="0"/>
              <a:t>Short body text</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14287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2" name="Content Placeholder 3">
            <a:extLst>
              <a:ext uri="{FF2B5EF4-FFF2-40B4-BE49-F238E27FC236}">
                <a16:creationId xmlns:a16="http://schemas.microsoft.com/office/drawing/2014/main" id="{CF2C3E51-2315-174E-85AB-DC5362D83E82}"/>
              </a:ext>
            </a:extLst>
          </p:cNvPr>
          <p:cNvSpPr>
            <a:spLocks noGrp="1"/>
          </p:cNvSpPr>
          <p:nvPr>
            <p:ph sz="quarter" idx="18" hasCustomPrompt="1"/>
          </p:nvPr>
        </p:nvSpPr>
        <p:spPr>
          <a:xfrm>
            <a:off x="1634717" y="2724150"/>
            <a:ext cx="1634721" cy="685801"/>
          </a:xfrm>
          <a:solidFill>
            <a:schemeClr val="tx2"/>
          </a:solidFill>
        </p:spPr>
        <p:txBody>
          <a:bodyPr lIns="137160" tIns="137160" rIns="274320" bIns="45720" anchor="b" anchorCtr="0">
            <a:noAutofit/>
          </a:bodyPr>
          <a:lstStyle>
            <a:lvl1pPr marL="0" indent="0">
              <a:buNone/>
              <a:defRPr sz="12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3" name="Content Placeholder 3">
            <a:extLst>
              <a:ext uri="{FF2B5EF4-FFF2-40B4-BE49-F238E27FC236}">
                <a16:creationId xmlns:a16="http://schemas.microsoft.com/office/drawing/2014/main" id="{D082C563-7E09-194A-B0C7-0427D9FEA226}"/>
              </a:ext>
            </a:extLst>
          </p:cNvPr>
          <p:cNvSpPr>
            <a:spLocks noGrp="1"/>
          </p:cNvSpPr>
          <p:nvPr>
            <p:ph sz="quarter" idx="19" hasCustomPrompt="1"/>
          </p:nvPr>
        </p:nvSpPr>
        <p:spPr>
          <a:xfrm>
            <a:off x="1634717" y="3409951"/>
            <a:ext cx="1634721" cy="1447800"/>
          </a:xfrm>
          <a:solidFill>
            <a:schemeClr val="tx2"/>
          </a:solidFill>
        </p:spPr>
        <p:txBody>
          <a:bodyPr lIns="137160" tIns="45720" rIns="274320" bIns="137160">
            <a:normAutofit/>
          </a:bodyPr>
          <a:lstStyle>
            <a:lvl1pPr>
              <a:defRPr>
                <a:solidFill>
                  <a:schemeClr val="bg2"/>
                </a:solidFill>
              </a:defRPr>
            </a:lvl1pPr>
            <a:lvl2pPr marL="6350" indent="0">
              <a:buFont typeface="Arial" panose="020B0604020202020204" pitchFamily="34" charset="0"/>
              <a:buNone/>
              <a:tabLst/>
              <a:defRPr sz="1100">
                <a:solidFill>
                  <a:schemeClr val="bg2"/>
                </a:solidFill>
              </a:defRPr>
            </a:lvl2pPr>
            <a:lvl3pPr>
              <a:defRPr>
                <a:solidFill>
                  <a:schemeClr val="bg2"/>
                </a:solidFill>
              </a:defRPr>
            </a:lvl3pPr>
          </a:lstStyle>
          <a:p>
            <a:pPr lvl="1"/>
            <a:r>
              <a:rPr lang="en-US" dirty="0"/>
              <a:t>Short body text</a:t>
            </a:r>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3271058" y="436766"/>
            <a:ext cx="5872941" cy="4706734"/>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Full GUI image ONLY, cropped off the bottom and off the right side!</a:t>
            </a:r>
          </a:p>
        </p:txBody>
      </p:sp>
    </p:spTree>
    <p:extLst>
      <p:ext uri="{BB962C8B-B14F-4D97-AF65-F5344CB8AC3E}">
        <p14:creationId xmlns:p14="http://schemas.microsoft.com/office/powerpoint/2010/main" val="306221597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Cropped UI + Bullet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538480" y="895350"/>
            <a:ext cx="8148320" cy="1143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914400" y="742950"/>
            <a:ext cx="2971801" cy="44005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234180" y="1009650"/>
            <a:ext cx="4224020" cy="9144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4234180" y="2190750"/>
            <a:ext cx="4224020" cy="274320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Tree>
    <p:extLst>
      <p:ext uri="{BB962C8B-B14F-4D97-AF65-F5344CB8AC3E}">
        <p14:creationId xmlns:p14="http://schemas.microsoft.com/office/powerpoint/2010/main" val="20419548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Cropped UI + 2 Subsection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0" y="2603500"/>
            <a:ext cx="9144000" cy="253999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762000" y="742950"/>
            <a:ext cx="3124200" cy="44005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234179" y="1009650"/>
            <a:ext cx="4355321" cy="91440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25" name="Content Placeholder 3">
            <a:extLst>
              <a:ext uri="{FF2B5EF4-FFF2-40B4-BE49-F238E27FC236}">
                <a16:creationId xmlns:a16="http://schemas.microsoft.com/office/drawing/2014/main" id="{CDB8CB3B-090E-084B-9773-1D5AA8B26B3D}"/>
              </a:ext>
            </a:extLst>
          </p:cNvPr>
          <p:cNvSpPr>
            <a:spLocks noGrp="1"/>
          </p:cNvSpPr>
          <p:nvPr>
            <p:ph sz="quarter" idx="19" hasCustomPrompt="1"/>
          </p:nvPr>
        </p:nvSpPr>
        <p:spPr>
          <a:xfrm>
            <a:off x="4233401" y="2606674"/>
            <a:ext cx="210312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94DC190C-3A71-1240-860F-43C561E0C456}"/>
              </a:ext>
            </a:extLst>
          </p:cNvPr>
          <p:cNvSpPr>
            <a:spLocks noGrp="1"/>
          </p:cNvSpPr>
          <p:nvPr>
            <p:ph sz="quarter" idx="21" hasCustomPrompt="1"/>
          </p:nvPr>
        </p:nvSpPr>
        <p:spPr>
          <a:xfrm>
            <a:off x="6497206" y="2606674"/>
            <a:ext cx="2103119"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DF5F889-043E-614B-93E1-565AC48AF894}"/>
              </a:ext>
            </a:extLst>
          </p:cNvPr>
          <p:cNvSpPr>
            <a:spLocks noGrp="1"/>
          </p:cNvSpPr>
          <p:nvPr>
            <p:ph sz="half" idx="22" hasCustomPrompt="1"/>
          </p:nvPr>
        </p:nvSpPr>
        <p:spPr>
          <a:xfrm>
            <a:off x="4233401" y="2963189"/>
            <a:ext cx="2103121" cy="1743114"/>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a:lnSpc>
                <a:spcPct val="100000"/>
              </a:lnSpc>
              <a:defRPr sz="12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Bullets all on the same level or body text (no sub bullets)</a:t>
            </a:r>
          </a:p>
          <a:p>
            <a:pPr lvl="1"/>
            <a:r>
              <a:rPr lang="en-US" dirty="0"/>
              <a:t>Second level</a:t>
            </a:r>
          </a:p>
          <a:p>
            <a:pPr lvl="1"/>
            <a:r>
              <a:rPr lang="en-US" dirty="0"/>
              <a:t>NEVER IMAGES</a:t>
            </a:r>
          </a:p>
        </p:txBody>
      </p:sp>
      <p:sp>
        <p:nvSpPr>
          <p:cNvPr id="12" name="Content Placeholder 3">
            <a:extLst>
              <a:ext uri="{FF2B5EF4-FFF2-40B4-BE49-F238E27FC236}">
                <a16:creationId xmlns:a16="http://schemas.microsoft.com/office/drawing/2014/main" id="{A44797D5-5F10-264E-8C89-F35D0593B862}"/>
              </a:ext>
            </a:extLst>
          </p:cNvPr>
          <p:cNvSpPr>
            <a:spLocks noGrp="1"/>
          </p:cNvSpPr>
          <p:nvPr>
            <p:ph sz="half" idx="23" hasCustomPrompt="1"/>
          </p:nvPr>
        </p:nvSpPr>
        <p:spPr>
          <a:xfrm>
            <a:off x="6497207" y="2963189"/>
            <a:ext cx="2103121" cy="1743114"/>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a:lnSpc>
                <a:spcPct val="100000"/>
              </a:lnSpc>
              <a:defRPr sz="12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Bullets all on the same level or body text (no sub bullets)</a:t>
            </a:r>
          </a:p>
          <a:p>
            <a:pPr lvl="1"/>
            <a:r>
              <a:rPr lang="en-US" dirty="0"/>
              <a:t>Second level</a:t>
            </a:r>
          </a:p>
          <a:p>
            <a:pPr lvl="1"/>
            <a:r>
              <a:rPr lang="en-US" dirty="0"/>
              <a:t>NEVER IMAGES</a:t>
            </a:r>
          </a:p>
        </p:txBody>
      </p:sp>
    </p:spTree>
    <p:extLst>
      <p:ext uri="{BB962C8B-B14F-4D97-AF65-F5344CB8AC3E}">
        <p14:creationId xmlns:p14="http://schemas.microsoft.com/office/powerpoint/2010/main" val="172072416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Cropped UI + Body Text">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A34A35F9-142E-5446-8160-BFE436274684}"/>
              </a:ext>
            </a:extLst>
          </p:cNvPr>
          <p:cNvSpPr/>
          <p:nvPr/>
        </p:nvSpPr>
        <p:spPr>
          <a:xfrm>
            <a:off x="0" y="869461"/>
            <a:ext cx="9144000" cy="238808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914401" y="590550"/>
            <a:ext cx="2590800" cy="45529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234180" y="742950"/>
            <a:ext cx="4224020" cy="914400"/>
          </a:xfrm>
          <a:prstGeom prst="rect">
            <a:avLst/>
          </a:prstGeom>
        </p:spPr>
        <p:txBody>
          <a:bodyPr lIns="0" anchor="b">
            <a:normAutofit/>
          </a:bodyPr>
          <a:lstStyle>
            <a:lvl1pPr>
              <a:defRPr sz="2400" b="1">
                <a:solidFill>
                  <a:srgbClr val="FFD999"/>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hasCustomPrompt="1"/>
          </p:nvPr>
        </p:nvSpPr>
        <p:spPr>
          <a:xfrm>
            <a:off x="4234180" y="1771650"/>
            <a:ext cx="4224020" cy="1257300"/>
          </a:xfrm>
          <a:prstGeom prst="rect">
            <a:avLst/>
          </a:prstGeom>
        </p:spPr>
        <p:txBody>
          <a:bodyPr lIns="0" tIns="0">
            <a:normAutofit/>
          </a:bodyPr>
          <a:lstStyle>
            <a:lvl1pPr marL="0" indent="0">
              <a:lnSpc>
                <a:spcPct val="100000"/>
              </a:lnSpc>
              <a:buNone/>
              <a:defRPr sz="1400">
                <a:solidFill>
                  <a:schemeClr val="bg2"/>
                </a:solidFill>
                <a:latin typeface="Lato" panose="020F0502020204030203" pitchFamily="34" charset="0"/>
              </a:defRPr>
            </a:lvl1pPr>
            <a:lvl2pPr marL="514350" indent="-222250">
              <a:lnSpc>
                <a:spcPct val="100000"/>
              </a:lnSpc>
              <a:buFont typeface="Arial" panose="020B0604020202020204" pitchFamily="34" charset="0"/>
              <a:buChar char="•"/>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ONLY!!!!!!</a:t>
            </a:r>
          </a:p>
          <a:p>
            <a:pPr lvl="0"/>
            <a:r>
              <a:rPr lang="en-US" dirty="0"/>
              <a:t>This makes a good section header</a:t>
            </a:r>
          </a:p>
        </p:txBody>
      </p:sp>
    </p:spTree>
    <p:extLst>
      <p:ext uri="{BB962C8B-B14F-4D97-AF65-F5344CB8AC3E}">
        <p14:creationId xmlns:p14="http://schemas.microsoft.com/office/powerpoint/2010/main" val="199940702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Cropped UI, Image, + Body Tex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60F7F6CE-7B09-A540-BDAD-6FB40343D55D}"/>
              </a:ext>
            </a:extLst>
          </p:cNvPr>
          <p:cNvSpPr/>
          <p:nvPr/>
        </p:nvSpPr>
        <p:spPr>
          <a:xfrm>
            <a:off x="0" y="2799100"/>
            <a:ext cx="9144000" cy="234439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CD8A0CAE-EB69-8B4A-8FD3-105C3132143E}"/>
              </a:ext>
            </a:extLst>
          </p:cNvPr>
          <p:cNvSpPr/>
          <p:nvPr/>
        </p:nvSpPr>
        <p:spPr>
          <a:xfrm>
            <a:off x="0" y="869461"/>
            <a:ext cx="9144000" cy="238808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914401" y="590550"/>
            <a:ext cx="2590800" cy="45529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234180" y="742950"/>
            <a:ext cx="4224020" cy="914400"/>
          </a:xfrm>
          <a:prstGeom prst="rect">
            <a:avLst/>
          </a:prstGeom>
        </p:spPr>
        <p:txBody>
          <a:bodyPr lIns="0" anchor="b">
            <a:normAutofit/>
          </a:bodyPr>
          <a:lstStyle>
            <a:lvl1pPr>
              <a:defRPr sz="2400" b="1">
                <a:solidFill>
                  <a:srgbClr val="FFD999"/>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hasCustomPrompt="1"/>
          </p:nvPr>
        </p:nvSpPr>
        <p:spPr>
          <a:xfrm>
            <a:off x="4234180" y="1771650"/>
            <a:ext cx="4224020" cy="1257300"/>
          </a:xfrm>
          <a:prstGeom prst="rect">
            <a:avLst/>
          </a:prstGeom>
        </p:spPr>
        <p:txBody>
          <a:bodyPr lIns="0" tIns="0">
            <a:normAutofit/>
          </a:bodyPr>
          <a:lstStyle>
            <a:lvl1pPr marL="0" indent="0">
              <a:lnSpc>
                <a:spcPct val="100000"/>
              </a:lnSpc>
              <a:buNone/>
              <a:defRPr sz="1400">
                <a:solidFill>
                  <a:schemeClr val="bg2"/>
                </a:solidFill>
                <a:latin typeface="Lato" panose="020F0502020204030203" pitchFamily="34" charset="0"/>
              </a:defRPr>
            </a:lvl1pPr>
            <a:lvl2pPr marL="514350" indent="-222250">
              <a:lnSpc>
                <a:spcPct val="100000"/>
              </a:lnSpc>
              <a:buFont typeface="Arial" panose="020B0604020202020204" pitchFamily="34" charset="0"/>
              <a:buChar char="•"/>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ONLY!!!!!!</a:t>
            </a:r>
          </a:p>
          <a:p>
            <a:pPr lvl="0"/>
            <a:r>
              <a:rPr lang="en-US" dirty="0"/>
              <a:t>This makes a good section header</a:t>
            </a:r>
          </a:p>
        </p:txBody>
      </p:sp>
      <p:sp>
        <p:nvSpPr>
          <p:cNvPr id="8" name="Content Placeholder 3">
            <a:extLst>
              <a:ext uri="{FF2B5EF4-FFF2-40B4-BE49-F238E27FC236}">
                <a16:creationId xmlns:a16="http://schemas.microsoft.com/office/drawing/2014/main" id="{08B3BB30-8502-5A4E-842E-5E3B54FFB994}"/>
              </a:ext>
            </a:extLst>
          </p:cNvPr>
          <p:cNvSpPr>
            <a:spLocks noGrp="1"/>
          </p:cNvSpPr>
          <p:nvPr>
            <p:ph sz="quarter" idx="18" hasCustomPrompt="1"/>
          </p:nvPr>
        </p:nvSpPr>
        <p:spPr>
          <a:xfrm>
            <a:off x="3505200" y="3257550"/>
            <a:ext cx="5617563" cy="1885949"/>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SEND TO BACK, crop to dark blue box edge</a:t>
            </a:r>
          </a:p>
          <a:p>
            <a:pPr lvl="0"/>
            <a:r>
              <a:rPr lang="en-US" dirty="0"/>
              <a:t>THIS LAYOUT MUST USE AN IMAGE HERE OR SWITCH TO THE PREVIOUS LAYOUT!!!!!!!</a:t>
            </a:r>
          </a:p>
        </p:txBody>
      </p:sp>
    </p:spTree>
    <p:extLst>
      <p:ext uri="{BB962C8B-B14F-4D97-AF65-F5344CB8AC3E}">
        <p14:creationId xmlns:p14="http://schemas.microsoft.com/office/powerpoint/2010/main" val="375177259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le Slide (blu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2AAA8A8-3946-DE4F-97CB-CBC48B9F7A60}"/>
              </a:ext>
            </a:extLst>
          </p:cNvPr>
          <p:cNvSpPr/>
          <p:nvPr/>
        </p:nvSpPr>
        <p:spPr>
          <a:xfrm>
            <a:off x="0" y="0"/>
            <a:ext cx="9160329" cy="51435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457200" y="3028950"/>
            <a:ext cx="8062912" cy="1231900"/>
          </a:xfrm>
          <a:prstGeom prst="rect">
            <a:avLst/>
          </a:prstGeom>
        </p:spPr>
        <p:txBody>
          <a:bodyPr lIns="0" anchor="b">
            <a:normAutofit/>
          </a:bodyPr>
          <a:lstStyle>
            <a:lvl1pPr>
              <a:defRPr sz="3600" b="1">
                <a:solidFill>
                  <a:schemeClr val="bg2"/>
                </a:solidFill>
                <a:latin typeface="Lato" panose="020F0502020204030203" pitchFamily="34" charset="0"/>
              </a:defRPr>
            </a:lvl1pPr>
          </a:lstStyle>
          <a:p>
            <a:r>
              <a:rPr lang="en-US" dirty="0"/>
              <a:t>Title slide, title can be move up or down or shortened from the right (don’t change left alignment)</a:t>
            </a:r>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457200" y="4267777"/>
            <a:ext cx="1837944" cy="349250"/>
          </a:xfrm>
          <a:prstGeom prst="rect">
            <a:avLst/>
          </a:prstGeom>
        </p:spPr>
        <p:txBody>
          <a:bodyPr lIns="0" anchor="b">
            <a:normAutofit/>
          </a:bodyPr>
          <a:lstStyle>
            <a:lvl1pPr marL="0" indent="0">
              <a:spcBef>
                <a:spcPts val="100"/>
              </a:spcBef>
              <a:buNone/>
              <a:defRPr sz="1800">
                <a:solidFill>
                  <a:schemeClr val="bg1"/>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457200" y="4540827"/>
            <a:ext cx="1837944" cy="453190"/>
          </a:xfrm>
          <a:prstGeom prst="rect">
            <a:avLst/>
          </a:prstGeom>
        </p:spPr>
        <p:txBody>
          <a:bodyPr lIns="0">
            <a:normAutofit/>
          </a:bodyPr>
          <a:lstStyle>
            <a:lvl1pPr marL="0" indent="0">
              <a:spcBef>
                <a:spcPts val="100"/>
              </a:spcBef>
              <a:buNone/>
              <a:defRPr sz="1200" b="0" i="0">
                <a:solidFill>
                  <a:schemeClr val="bg1"/>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11" name="Text Placeholder 2">
            <a:extLst>
              <a:ext uri="{FF2B5EF4-FFF2-40B4-BE49-F238E27FC236}">
                <a16:creationId xmlns:a16="http://schemas.microsoft.com/office/drawing/2014/main" id="{C6B669F9-06F9-674C-A466-9F41F054404A}"/>
              </a:ext>
            </a:extLst>
          </p:cNvPr>
          <p:cNvSpPr>
            <a:spLocks noGrp="1"/>
          </p:cNvSpPr>
          <p:nvPr>
            <p:ph type="body" idx="11" hasCustomPrompt="1"/>
          </p:nvPr>
        </p:nvSpPr>
        <p:spPr>
          <a:xfrm>
            <a:off x="2559503" y="4267777"/>
            <a:ext cx="1837944" cy="349250"/>
          </a:xfrm>
          <a:prstGeom prst="rect">
            <a:avLst/>
          </a:prstGeom>
        </p:spPr>
        <p:txBody>
          <a:bodyPr lIns="0" anchor="b">
            <a:normAutofit/>
          </a:bodyPr>
          <a:lstStyle>
            <a:lvl1pPr marL="0" indent="0">
              <a:spcBef>
                <a:spcPts val="100"/>
              </a:spcBef>
              <a:buNone/>
              <a:defRPr sz="1800">
                <a:solidFill>
                  <a:schemeClr val="bg1"/>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12" name="Text Placeholder 2">
            <a:extLst>
              <a:ext uri="{FF2B5EF4-FFF2-40B4-BE49-F238E27FC236}">
                <a16:creationId xmlns:a16="http://schemas.microsoft.com/office/drawing/2014/main" id="{F336E6D4-E374-ED4B-914F-92F896FA83BD}"/>
              </a:ext>
            </a:extLst>
          </p:cNvPr>
          <p:cNvSpPr>
            <a:spLocks noGrp="1"/>
          </p:cNvSpPr>
          <p:nvPr>
            <p:ph type="body" idx="12" hasCustomPrompt="1"/>
          </p:nvPr>
        </p:nvSpPr>
        <p:spPr>
          <a:xfrm>
            <a:off x="2559503" y="4540827"/>
            <a:ext cx="1837944" cy="453190"/>
          </a:xfrm>
          <a:prstGeom prst="rect">
            <a:avLst/>
          </a:prstGeom>
        </p:spPr>
        <p:txBody>
          <a:bodyPr lIns="0">
            <a:normAutofit/>
          </a:bodyPr>
          <a:lstStyle>
            <a:lvl1pPr marL="0" indent="0">
              <a:spcBef>
                <a:spcPts val="100"/>
              </a:spcBef>
              <a:buNone/>
              <a:defRPr sz="1200" b="0" i="0">
                <a:solidFill>
                  <a:schemeClr val="bg1"/>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422190047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Cropped UI Model Tre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59CE639-D2BB-D64F-B40A-36C5C81E3015}"/>
              </a:ext>
            </a:extLst>
          </p:cNvPr>
          <p:cNvSpPr/>
          <p:nvPr/>
        </p:nvSpPr>
        <p:spPr>
          <a:xfrm>
            <a:off x="5715000" y="0"/>
            <a:ext cx="3429000" cy="51435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4648200" y="590550"/>
            <a:ext cx="2590800" cy="45529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must cross over the dark blue)</a:t>
            </a:r>
          </a:p>
          <a:p>
            <a:pPr lvl="1"/>
            <a:r>
              <a:rPr lang="en-US" dirty="0"/>
              <a:t>Intended for use with model tree screenshots, you can label the screenshot in this layout as well.</a:t>
            </a:r>
          </a:p>
        </p:txBody>
      </p:sp>
      <p:sp>
        <p:nvSpPr>
          <p:cNvPr id="8" name="Title 1">
            <a:extLst>
              <a:ext uri="{FF2B5EF4-FFF2-40B4-BE49-F238E27FC236}">
                <a16:creationId xmlns:a16="http://schemas.microsoft.com/office/drawing/2014/main" id="{D8CA5CE1-E6AC-6745-95B3-14D122367006}"/>
              </a:ext>
            </a:extLst>
          </p:cNvPr>
          <p:cNvSpPr>
            <a:spLocks noGrp="1"/>
          </p:cNvSpPr>
          <p:nvPr>
            <p:ph type="title"/>
          </p:nvPr>
        </p:nvSpPr>
        <p:spPr>
          <a:xfrm>
            <a:off x="457199" y="1276350"/>
            <a:ext cx="3200399"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2" name="Content Placeholder 3">
            <a:extLst>
              <a:ext uri="{FF2B5EF4-FFF2-40B4-BE49-F238E27FC236}">
                <a16:creationId xmlns:a16="http://schemas.microsoft.com/office/drawing/2014/main" id="{5278F0E1-55A7-DA47-80E1-84BC99CCCF41}"/>
              </a:ext>
            </a:extLst>
          </p:cNvPr>
          <p:cNvSpPr>
            <a:spLocks noGrp="1"/>
          </p:cNvSpPr>
          <p:nvPr>
            <p:ph sz="half" idx="10" hasCustomPrompt="1"/>
          </p:nvPr>
        </p:nvSpPr>
        <p:spPr>
          <a:xfrm>
            <a:off x="457200" y="2076450"/>
            <a:ext cx="3200399" cy="27051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Tree>
    <p:extLst>
      <p:ext uri="{BB962C8B-B14F-4D97-AF65-F5344CB8AC3E}">
        <p14:creationId xmlns:p14="http://schemas.microsoft.com/office/powerpoint/2010/main" val="400716463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2 Cropped UI with subsection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0" y="3561776"/>
            <a:ext cx="9144000" cy="158172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3268635" y="309904"/>
            <a:ext cx="2742991" cy="3251872"/>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25" name="Content Placeholder 3">
            <a:extLst>
              <a:ext uri="{FF2B5EF4-FFF2-40B4-BE49-F238E27FC236}">
                <a16:creationId xmlns:a16="http://schemas.microsoft.com/office/drawing/2014/main" id="{CDB8CB3B-090E-084B-9773-1D5AA8B26B3D}"/>
              </a:ext>
            </a:extLst>
          </p:cNvPr>
          <p:cNvSpPr>
            <a:spLocks noGrp="1"/>
          </p:cNvSpPr>
          <p:nvPr>
            <p:ph sz="quarter" idx="19" hasCustomPrompt="1"/>
          </p:nvPr>
        </p:nvSpPr>
        <p:spPr>
          <a:xfrm>
            <a:off x="3271810" y="3564951"/>
            <a:ext cx="2742991"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DF5F889-043E-614B-93E1-565AC48AF894}"/>
              </a:ext>
            </a:extLst>
          </p:cNvPr>
          <p:cNvSpPr>
            <a:spLocks noGrp="1"/>
          </p:cNvSpPr>
          <p:nvPr>
            <p:ph sz="half" idx="22" hasCustomPrompt="1"/>
          </p:nvPr>
        </p:nvSpPr>
        <p:spPr>
          <a:xfrm>
            <a:off x="3271811" y="3921466"/>
            <a:ext cx="2742992" cy="915305"/>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marL="0" indent="0">
              <a:lnSpc>
                <a:spcPct val="100000"/>
              </a:lnSpc>
              <a:buNone/>
              <a:defRPr sz="1200">
                <a:solidFill>
                  <a:srgbClr val="393A39"/>
                </a:solidFill>
                <a:latin typeface="Lato" panose="020F0502020204030203" pitchFamily="34" charset="0"/>
              </a:defRPr>
            </a:lvl1pPr>
            <a:lvl2pPr marL="292100" indent="0">
              <a:lnSpc>
                <a:spcPct val="100000"/>
              </a:lnSpc>
              <a:buFont typeface="Arial" panose="020B0604020202020204" pitchFamily="34" charset="0"/>
              <a:buNone/>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ONLY &amp; SHORT!!!</a:t>
            </a:r>
          </a:p>
        </p:txBody>
      </p:sp>
      <p:sp>
        <p:nvSpPr>
          <p:cNvPr id="15" name="Content Placeholder 3">
            <a:extLst>
              <a:ext uri="{FF2B5EF4-FFF2-40B4-BE49-F238E27FC236}">
                <a16:creationId xmlns:a16="http://schemas.microsoft.com/office/drawing/2014/main" id="{6C8EFA91-AE2A-1C41-B6BE-2DBD7249E9CD}"/>
              </a:ext>
            </a:extLst>
          </p:cNvPr>
          <p:cNvSpPr>
            <a:spLocks noGrp="1"/>
          </p:cNvSpPr>
          <p:nvPr>
            <p:ph sz="quarter" idx="23" hasCustomPrompt="1"/>
          </p:nvPr>
        </p:nvSpPr>
        <p:spPr>
          <a:xfrm>
            <a:off x="6169232" y="309904"/>
            <a:ext cx="2742991" cy="3251872"/>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6" name="Content Placeholder 3">
            <a:extLst>
              <a:ext uri="{FF2B5EF4-FFF2-40B4-BE49-F238E27FC236}">
                <a16:creationId xmlns:a16="http://schemas.microsoft.com/office/drawing/2014/main" id="{597BA6C8-98C5-F141-AF2A-D08A2BE5E090}"/>
              </a:ext>
            </a:extLst>
          </p:cNvPr>
          <p:cNvSpPr>
            <a:spLocks noGrp="1"/>
          </p:cNvSpPr>
          <p:nvPr>
            <p:ph sz="quarter" idx="24" hasCustomPrompt="1"/>
          </p:nvPr>
        </p:nvSpPr>
        <p:spPr>
          <a:xfrm>
            <a:off x="6172407" y="3564951"/>
            <a:ext cx="2742991"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97106E21-E3D5-7347-8002-ADA87DE2541B}"/>
              </a:ext>
            </a:extLst>
          </p:cNvPr>
          <p:cNvSpPr>
            <a:spLocks noGrp="1"/>
          </p:cNvSpPr>
          <p:nvPr>
            <p:ph sz="half" idx="25" hasCustomPrompt="1"/>
          </p:nvPr>
        </p:nvSpPr>
        <p:spPr>
          <a:xfrm>
            <a:off x="6172408" y="3921466"/>
            <a:ext cx="2742992" cy="915305"/>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marL="0" indent="0">
              <a:lnSpc>
                <a:spcPct val="100000"/>
              </a:lnSpc>
              <a:buNone/>
              <a:defRPr sz="1200">
                <a:solidFill>
                  <a:srgbClr val="393A39"/>
                </a:solidFill>
                <a:latin typeface="Lato" panose="020F0502020204030203" pitchFamily="34" charset="0"/>
              </a:defRPr>
            </a:lvl1pPr>
            <a:lvl2pPr marL="292100" indent="0">
              <a:lnSpc>
                <a:spcPct val="100000"/>
              </a:lnSpc>
              <a:buFont typeface="Arial" panose="020B0604020202020204" pitchFamily="34" charset="0"/>
              <a:buNone/>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ONLY &amp; SHORT!!!</a:t>
            </a:r>
          </a:p>
        </p:txBody>
      </p:sp>
      <p:sp>
        <p:nvSpPr>
          <p:cNvPr id="18" name="Title 1">
            <a:extLst>
              <a:ext uri="{FF2B5EF4-FFF2-40B4-BE49-F238E27FC236}">
                <a16:creationId xmlns:a16="http://schemas.microsoft.com/office/drawing/2014/main" id="{B3A8D490-41BA-5142-8877-3A797812A270}"/>
              </a:ext>
            </a:extLst>
          </p:cNvPr>
          <p:cNvSpPr>
            <a:spLocks noGrp="1"/>
          </p:cNvSpPr>
          <p:nvPr>
            <p:ph type="title" hasCustomPrompt="1"/>
          </p:nvPr>
        </p:nvSpPr>
        <p:spPr>
          <a:xfrm>
            <a:off x="457200" y="1276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dirty="0"/>
              <a:t>Content slide for product </a:t>
            </a:r>
          </a:p>
        </p:txBody>
      </p:sp>
      <p:sp>
        <p:nvSpPr>
          <p:cNvPr id="19" name="Content Placeholder 3">
            <a:extLst>
              <a:ext uri="{FF2B5EF4-FFF2-40B4-BE49-F238E27FC236}">
                <a16:creationId xmlns:a16="http://schemas.microsoft.com/office/drawing/2014/main" id="{2BF24910-E5CD-024B-A38B-D054FDAB2270}"/>
              </a:ext>
            </a:extLst>
          </p:cNvPr>
          <p:cNvSpPr>
            <a:spLocks noGrp="1"/>
          </p:cNvSpPr>
          <p:nvPr>
            <p:ph sz="half" idx="10" hasCustomPrompt="1"/>
          </p:nvPr>
        </p:nvSpPr>
        <p:spPr>
          <a:xfrm>
            <a:off x="457201" y="2076450"/>
            <a:ext cx="2417762" cy="1104900"/>
          </a:xfrm>
          <a:prstGeom prst="rect">
            <a:avLst/>
          </a:prstGeom>
        </p:spPr>
        <p:txBody>
          <a:bodyPr lIns="0">
            <a:normAutofit/>
          </a:bodyPr>
          <a:lstStyle>
            <a:lvl1pPr marL="0" indent="0">
              <a:lnSpc>
                <a:spcPct val="100000"/>
              </a:lnSpc>
              <a:buNone/>
              <a:defRPr sz="1400">
                <a:solidFill>
                  <a:srgbClr val="393A39"/>
                </a:solidFill>
                <a:latin typeface="Lato" panose="020F0502020204030203" pitchFamily="34" charset="0"/>
              </a:defRPr>
            </a:lvl1pPr>
            <a:lvl2pPr marL="292100" indent="0">
              <a:lnSpc>
                <a:spcPct val="100000"/>
              </a:lnSpc>
              <a:buFont typeface="Arial" panose="020B0604020202020204" pitchFamily="34" charset="0"/>
              <a:buNone/>
              <a:defRPr sz="1200">
                <a:solidFill>
                  <a:srgbClr val="393A39"/>
                </a:solidFill>
                <a:latin typeface="Lato" panose="020F0502020204030203" pitchFamily="34" charset="0"/>
              </a:defRPr>
            </a:lvl2pPr>
            <a:lvl3pPr marL="576262" indent="0">
              <a:lnSpc>
                <a:spcPct val="100000"/>
              </a:lnSpc>
              <a:buNone/>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Title ONLY preferred, if there is body copy it should be very short! (NO BULLETS)</a:t>
            </a:r>
          </a:p>
        </p:txBody>
      </p:sp>
    </p:spTree>
    <p:extLst>
      <p:ext uri="{BB962C8B-B14F-4D97-AF65-F5344CB8AC3E}">
        <p14:creationId xmlns:p14="http://schemas.microsoft.com/office/powerpoint/2010/main" val="212060704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Small Cropped UI, Image, + Bullets">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1"/>
            <a:ext cx="9144000" cy="2553617"/>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p:nvPicPr>
        <p:blipFill rotWithShape="1">
          <a:blip r:embed="rId2"/>
          <a:srcRect l="24096"/>
          <a:stretch/>
        </p:blipFill>
        <p:spPr>
          <a:xfrm>
            <a:off x="0" y="115217"/>
            <a:ext cx="1066800" cy="287051"/>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p:nvPicPr>
        <p:blipFill>
          <a:blip r:embed="rId3"/>
          <a:stretch>
            <a:fillRect/>
          </a:stretch>
        </p:blipFill>
        <p:spPr>
          <a:xfrm>
            <a:off x="115778" y="223913"/>
            <a:ext cx="752320" cy="69658"/>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0" y="-1270"/>
            <a:ext cx="9144000" cy="2553616"/>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 </a:t>
            </a:r>
          </a:p>
          <a:p>
            <a:pPr lvl="0"/>
            <a:r>
              <a:rPr lang="en-US" dirty="0"/>
              <a:t>Can be broken into multiple images but there should be space in between each</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2072542"/>
            <a:ext cx="8382000" cy="879516"/>
          </a:xfrm>
          <a:prstGeom prst="rect">
            <a:avLst/>
          </a:prstGeom>
          <a:solidFill>
            <a:schemeClr val="tx2"/>
          </a:solidFill>
        </p:spPr>
        <p:txBody>
          <a:bodyPr lIns="2834640" rIns="137160" bIns="13716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21" name="Content Placeholder 3">
            <a:extLst>
              <a:ext uri="{FF2B5EF4-FFF2-40B4-BE49-F238E27FC236}">
                <a16:creationId xmlns:a16="http://schemas.microsoft.com/office/drawing/2014/main" id="{5030816A-EC52-EF4E-9057-6C419FC49F4D}"/>
              </a:ext>
            </a:extLst>
          </p:cNvPr>
          <p:cNvSpPr>
            <a:spLocks noGrp="1"/>
          </p:cNvSpPr>
          <p:nvPr>
            <p:ph sz="quarter" idx="18" hasCustomPrompt="1"/>
          </p:nvPr>
        </p:nvSpPr>
        <p:spPr>
          <a:xfrm>
            <a:off x="368348" y="2266950"/>
            <a:ext cx="2180990" cy="2742283"/>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(must cross over the dark blue but not above it or off the page)</a:t>
            </a:r>
          </a:p>
          <a:p>
            <a:pPr lvl="1"/>
            <a:r>
              <a:rPr lang="en-US" dirty="0"/>
              <a:t>Best used with small GUI screenshots (width can change but not height, adjust left margin to title text so it is left aligned but legible)</a:t>
            </a:r>
          </a:p>
        </p:txBody>
      </p:sp>
      <p:sp>
        <p:nvSpPr>
          <p:cNvPr id="23" name="Content Placeholder 3">
            <a:extLst>
              <a:ext uri="{FF2B5EF4-FFF2-40B4-BE49-F238E27FC236}">
                <a16:creationId xmlns:a16="http://schemas.microsoft.com/office/drawing/2014/main" id="{FC958CDA-7917-0F43-A775-6AEE32A675F6}"/>
              </a:ext>
            </a:extLst>
          </p:cNvPr>
          <p:cNvSpPr>
            <a:spLocks noGrp="1"/>
          </p:cNvSpPr>
          <p:nvPr>
            <p:ph sz="half" idx="10" hasCustomPrompt="1"/>
          </p:nvPr>
        </p:nvSpPr>
        <p:spPr>
          <a:xfrm>
            <a:off x="2819400" y="3182268"/>
            <a:ext cx="5373585" cy="1827882"/>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 keep it short!</a:t>
            </a:r>
          </a:p>
          <a:p>
            <a:pPr lvl="1"/>
            <a:r>
              <a:rPr lang="en-US" dirty="0"/>
              <a:t>Keep left aligned to the title (if you adjust the title adjust this box as well)</a:t>
            </a:r>
          </a:p>
          <a:p>
            <a:pPr lvl="2"/>
            <a:r>
              <a:rPr lang="en-US" dirty="0"/>
              <a:t>Third level</a:t>
            </a:r>
          </a:p>
        </p:txBody>
      </p:sp>
    </p:spTree>
    <p:extLst>
      <p:ext uri="{BB962C8B-B14F-4D97-AF65-F5344CB8AC3E}">
        <p14:creationId xmlns:p14="http://schemas.microsoft.com/office/powerpoint/2010/main" val="311933762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1 Img: Title + Body">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0DA777EC-9019-8B83-E465-C2781F99CAA6}"/>
              </a:ext>
            </a:extLst>
          </p:cNvPr>
          <p:cNvSpPr/>
          <p:nvPr/>
        </p:nvSpPr>
        <p:spPr>
          <a:xfrm>
            <a:off x="0" y="1144022"/>
            <a:ext cx="9144000" cy="285545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5" name="Title 1">
            <a:extLst>
              <a:ext uri="{FF2B5EF4-FFF2-40B4-BE49-F238E27FC236}">
                <a16:creationId xmlns:a16="http://schemas.microsoft.com/office/drawing/2014/main" id="{CCE26A77-C602-0A7A-956A-08B6263C5E84}"/>
              </a:ext>
            </a:extLst>
          </p:cNvPr>
          <p:cNvSpPr>
            <a:spLocks noGrp="1"/>
          </p:cNvSpPr>
          <p:nvPr>
            <p:ph type="title"/>
          </p:nvPr>
        </p:nvSpPr>
        <p:spPr>
          <a:xfrm>
            <a:off x="4724399" y="1352550"/>
            <a:ext cx="4042889" cy="914400"/>
          </a:xfrm>
          <a:prstGeom prst="rect">
            <a:avLst/>
          </a:prstGeom>
        </p:spPr>
        <p:txBody>
          <a:bodyPr lIns="0" anchor="b">
            <a:normAutofit/>
          </a:bodyPr>
          <a:lstStyle>
            <a:lvl1pPr>
              <a:defRPr sz="2400" b="1">
                <a:solidFill>
                  <a:srgbClr val="FFD999"/>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DF36A7F8-6BA2-5049-B577-6E56D2BC558B}"/>
              </a:ext>
            </a:extLst>
          </p:cNvPr>
          <p:cNvSpPr>
            <a:spLocks noGrp="1"/>
          </p:cNvSpPr>
          <p:nvPr>
            <p:ph sz="half" idx="10" hasCustomPrompt="1"/>
          </p:nvPr>
        </p:nvSpPr>
        <p:spPr>
          <a:xfrm>
            <a:off x="4724399" y="2381250"/>
            <a:ext cx="4042889" cy="1257300"/>
          </a:xfrm>
          <a:prstGeom prst="rect">
            <a:avLst/>
          </a:prstGeom>
        </p:spPr>
        <p:txBody>
          <a:bodyPr lIns="0" tIns="0">
            <a:normAutofit/>
          </a:bodyPr>
          <a:lstStyle>
            <a:lvl1pPr marL="0" indent="0">
              <a:lnSpc>
                <a:spcPct val="100000"/>
              </a:lnSpc>
              <a:buNone/>
              <a:defRPr sz="1400">
                <a:solidFill>
                  <a:schemeClr val="bg2"/>
                </a:solidFill>
                <a:latin typeface="Lato" panose="020F0502020204030203" pitchFamily="34" charset="0"/>
              </a:defRPr>
            </a:lvl1pPr>
            <a:lvl2pPr marL="514350" indent="-222250">
              <a:lnSpc>
                <a:spcPct val="100000"/>
              </a:lnSpc>
              <a:buFont typeface="Arial" panose="020B0604020202020204" pitchFamily="34" charset="0"/>
              <a:buChar char="•"/>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ONLY!!!!!!</a:t>
            </a:r>
          </a:p>
          <a:p>
            <a:pPr lvl="0"/>
            <a:r>
              <a:rPr lang="en-US" dirty="0"/>
              <a:t>This makes a good section header</a:t>
            </a:r>
          </a:p>
        </p:txBody>
      </p:sp>
      <p:sp>
        <p:nvSpPr>
          <p:cNvPr id="7" name="Content Placeholder 7">
            <a:extLst>
              <a:ext uri="{FF2B5EF4-FFF2-40B4-BE49-F238E27FC236}">
                <a16:creationId xmlns:a16="http://schemas.microsoft.com/office/drawing/2014/main" id="{048B5B2E-1985-8F14-B1F4-C9D83B458A5F}"/>
              </a:ext>
            </a:extLst>
          </p:cNvPr>
          <p:cNvSpPr txBox="1">
            <a:spLocks/>
          </p:cNvSpPr>
          <p:nvPr/>
        </p:nvSpPr>
        <p:spPr>
          <a:xfrm>
            <a:off x="502386" y="666649"/>
            <a:ext cx="4008287" cy="4030896"/>
          </a:xfrm>
          <a:prstGeom prst="rect">
            <a:avLst/>
          </a:prstGeom>
          <a:solidFill>
            <a:schemeClr val="bg2"/>
          </a:solidFill>
          <a:ln w="6350">
            <a:noFill/>
          </a:ln>
        </p:spPr>
        <p:txBody>
          <a:bodyPr vert="horz" lIns="102870" tIns="34290" rIns="102870" bIns="68580" rtlCol="0" anchor="t" anchorCtr="0">
            <a:noAutofit/>
          </a:bodyPr>
          <a:lstStyle>
            <a:lvl1pPr marL="0" indent="0" algn="l" defTabSz="1219170" rtl="0" eaLnBrk="1" latinLnBrk="0" hangingPunct="1">
              <a:lnSpc>
                <a:spcPct val="100000"/>
              </a:lnSpc>
              <a:spcBef>
                <a:spcPts val="1333"/>
              </a:spcBef>
              <a:buFont typeface="Wingdings" pitchFamily="2" charset="2"/>
              <a:buNone/>
              <a:tabLst/>
              <a:defRPr sz="1600" b="0" kern="1200">
                <a:solidFill>
                  <a:schemeClr val="tx1"/>
                </a:solidFill>
                <a:latin typeface="Lato" panose="020F0502020204030203" pitchFamily="34" charset="0"/>
                <a:ea typeface="+mn-ea"/>
                <a:cs typeface="+mn-cs"/>
              </a:defRPr>
            </a:lvl1pPr>
            <a:lvl2pPr marL="685783" indent="-296326" algn="l" defTabSz="1219170" rtl="0" eaLnBrk="1" latinLnBrk="0" hangingPunct="1">
              <a:lnSpc>
                <a:spcPct val="100000"/>
              </a:lnSpc>
              <a:spcBef>
                <a:spcPts val="667"/>
              </a:spcBef>
              <a:buFontTx/>
              <a:buBlip>
                <a:blip r:embed="rId2"/>
              </a:buBlip>
              <a:tabLst/>
              <a:defRPr sz="1867" kern="1200">
                <a:solidFill>
                  <a:schemeClr val="bg2"/>
                </a:solidFill>
                <a:latin typeface="Lato" panose="020F0502020204030203" pitchFamily="34" charset="0"/>
                <a:ea typeface="+mn-ea"/>
                <a:cs typeface="+mn-cs"/>
              </a:defRPr>
            </a:lvl2pPr>
            <a:lvl3pPr marL="994808" indent="-226478" algn="l" defTabSz="1075240" rtl="0" eaLnBrk="1" latinLnBrk="0" hangingPunct="1">
              <a:lnSpc>
                <a:spcPct val="100000"/>
              </a:lnSpc>
              <a:spcBef>
                <a:spcPts val="667"/>
              </a:spcBef>
              <a:buFont typeface="Arial" panose="020B0604020202020204" pitchFamily="34" charset="0"/>
              <a:buChar char="•"/>
              <a:tabLst/>
              <a:defRPr sz="1600" kern="1200">
                <a:solidFill>
                  <a:schemeClr val="bg2"/>
                </a:solidFill>
                <a:latin typeface="Lato" panose="020F0502020204030203" pitchFamily="34" charset="0"/>
                <a:ea typeface="+mn-ea"/>
                <a:cs typeface="+mn-cs"/>
              </a:defRPr>
            </a:lvl3pPr>
            <a:lvl4pPr marL="1828754" indent="0" algn="l" defTabSz="1219170" rtl="0" eaLnBrk="1" latinLnBrk="0" hangingPunct="1">
              <a:lnSpc>
                <a:spcPct val="90000"/>
              </a:lnSpc>
              <a:spcBef>
                <a:spcPts val="667"/>
              </a:spcBef>
              <a:buFont typeface="Arial" panose="020B0604020202020204" pitchFamily="34" charset="0"/>
              <a:buNone/>
              <a:defRPr sz="1467" kern="1200">
                <a:solidFill>
                  <a:schemeClr val="tx1"/>
                </a:solidFill>
                <a:latin typeface="Lato" panose="020F0502020204030203" pitchFamily="34" charset="0"/>
                <a:ea typeface="+mn-ea"/>
                <a:cs typeface="+mn-cs"/>
              </a:defRPr>
            </a:lvl4pPr>
            <a:lvl5pPr marL="2438339" indent="0" algn="l" defTabSz="1219170" rtl="0" eaLnBrk="1" latinLnBrk="0" hangingPunct="1">
              <a:lnSpc>
                <a:spcPct val="90000"/>
              </a:lnSpc>
              <a:spcBef>
                <a:spcPts val="667"/>
              </a:spcBef>
              <a:buFont typeface="Arial" panose="020B0604020202020204" pitchFamily="34" charset="0"/>
              <a:buNone/>
              <a:defRPr sz="1467" kern="1200">
                <a:solidFill>
                  <a:schemeClr val="tx1"/>
                </a:solidFill>
                <a:latin typeface="Lato" panose="020F0502020204030203" pitchFamily="34" charset="0"/>
                <a:ea typeface="+mn-ea"/>
                <a:cs typeface="+mn-cs"/>
              </a:defRPr>
            </a:lvl5pPr>
            <a:lvl6pPr marL="335271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9pPr>
          </a:lstStyle>
          <a:p>
            <a:r>
              <a:rPr lang="en-US" sz="1200"/>
              <a:t> </a:t>
            </a:r>
            <a:endParaRPr lang="en-US" sz="1200" dirty="0"/>
          </a:p>
        </p:txBody>
      </p:sp>
      <p:sp>
        <p:nvSpPr>
          <p:cNvPr id="8" name="Content Placeholder 3">
            <a:extLst>
              <a:ext uri="{FF2B5EF4-FFF2-40B4-BE49-F238E27FC236}">
                <a16:creationId xmlns:a16="http://schemas.microsoft.com/office/drawing/2014/main" id="{4A2F42E4-E084-6D36-0938-B9A959124F5D}"/>
              </a:ext>
            </a:extLst>
          </p:cNvPr>
          <p:cNvSpPr>
            <a:spLocks noGrp="1"/>
          </p:cNvSpPr>
          <p:nvPr>
            <p:ph sz="quarter" idx="21" hasCustomPrompt="1"/>
          </p:nvPr>
        </p:nvSpPr>
        <p:spPr>
          <a:xfrm>
            <a:off x="502386" y="666650"/>
            <a:ext cx="4008287" cy="4030896"/>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Tree>
    <p:extLst>
      <p:ext uri="{BB962C8B-B14F-4D97-AF65-F5344CB8AC3E}">
        <p14:creationId xmlns:p14="http://schemas.microsoft.com/office/powerpoint/2010/main" val="4093459072"/>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1 Img: Body &amp; 2 Subsections (horizont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3276600" y="438149"/>
            <a:ext cx="5867400" cy="42672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Content Placeholder 3">
            <a:extLst>
              <a:ext uri="{FF2B5EF4-FFF2-40B4-BE49-F238E27FC236}">
                <a16:creationId xmlns:a16="http://schemas.microsoft.com/office/drawing/2014/main" id="{47CEDFB9-61FB-664C-B8CB-B9845B0708A7}"/>
              </a:ext>
            </a:extLst>
          </p:cNvPr>
          <p:cNvSpPr>
            <a:spLocks noGrp="1"/>
          </p:cNvSpPr>
          <p:nvPr>
            <p:ph sz="quarter" idx="21" hasCustomPrompt="1"/>
          </p:nvPr>
        </p:nvSpPr>
        <p:spPr>
          <a:xfrm>
            <a:off x="3275214" y="433531"/>
            <a:ext cx="5944986" cy="4267201"/>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1276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9" name="Content Placeholder 3">
            <a:extLst>
              <a:ext uri="{FF2B5EF4-FFF2-40B4-BE49-F238E27FC236}">
                <a16:creationId xmlns:a16="http://schemas.microsoft.com/office/drawing/2014/main" id="{3E06FF7B-3429-C644-8CBA-4E520851CCC1}"/>
              </a:ext>
            </a:extLst>
          </p:cNvPr>
          <p:cNvSpPr>
            <a:spLocks noGrp="1"/>
          </p:cNvSpPr>
          <p:nvPr>
            <p:ph sz="quarter" idx="17" hasCustomPrompt="1"/>
          </p:nvPr>
        </p:nvSpPr>
        <p:spPr>
          <a:xfrm>
            <a:off x="6766560" y="2878462"/>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29BFA4C-0FA9-8A4B-A56D-5092DC42B69F}"/>
              </a:ext>
            </a:extLst>
          </p:cNvPr>
          <p:cNvSpPr>
            <a:spLocks noGrp="1"/>
          </p:cNvSpPr>
          <p:nvPr>
            <p:ph sz="quarter" idx="18" hasCustomPrompt="1"/>
          </p:nvPr>
        </p:nvSpPr>
        <p:spPr>
          <a:xfrm>
            <a:off x="6766560"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never images)</a:t>
            </a:r>
          </a:p>
        </p:txBody>
      </p:sp>
      <p:sp>
        <p:nvSpPr>
          <p:cNvPr id="17" name="Content Placeholder 3">
            <a:extLst>
              <a:ext uri="{FF2B5EF4-FFF2-40B4-BE49-F238E27FC236}">
                <a16:creationId xmlns:a16="http://schemas.microsoft.com/office/drawing/2014/main" id="{6F0A16B3-E5A2-F142-A60B-3ABD6B4C506E}"/>
              </a:ext>
            </a:extLst>
          </p:cNvPr>
          <p:cNvSpPr>
            <a:spLocks noGrp="1"/>
          </p:cNvSpPr>
          <p:nvPr>
            <p:ph sz="quarter" idx="19" hasCustomPrompt="1"/>
          </p:nvPr>
        </p:nvSpPr>
        <p:spPr>
          <a:xfrm>
            <a:off x="4746172" y="2878462"/>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Content Placeholder 3">
            <a:extLst>
              <a:ext uri="{FF2B5EF4-FFF2-40B4-BE49-F238E27FC236}">
                <a16:creationId xmlns:a16="http://schemas.microsoft.com/office/drawing/2014/main" id="{261E8B46-9EEF-7442-99EE-163C31DA533A}"/>
              </a:ext>
            </a:extLst>
          </p:cNvPr>
          <p:cNvSpPr>
            <a:spLocks noGrp="1"/>
          </p:cNvSpPr>
          <p:nvPr>
            <p:ph sz="quarter" idx="20" hasCustomPrompt="1"/>
          </p:nvPr>
        </p:nvSpPr>
        <p:spPr>
          <a:xfrm>
            <a:off x="4746172"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never images)</a:t>
            </a:r>
          </a:p>
        </p:txBody>
      </p:sp>
      <p:sp>
        <p:nvSpPr>
          <p:cNvPr id="13" name="Content Placeholder 3">
            <a:extLst>
              <a:ext uri="{FF2B5EF4-FFF2-40B4-BE49-F238E27FC236}">
                <a16:creationId xmlns:a16="http://schemas.microsoft.com/office/drawing/2014/main" id="{EBEB5B93-0024-7142-918B-08276C405FC0}"/>
              </a:ext>
            </a:extLst>
          </p:cNvPr>
          <p:cNvSpPr>
            <a:spLocks noGrp="1"/>
          </p:cNvSpPr>
          <p:nvPr>
            <p:ph sz="half" idx="10" hasCustomPrompt="1"/>
          </p:nvPr>
        </p:nvSpPr>
        <p:spPr>
          <a:xfrm>
            <a:off x="457201" y="2076450"/>
            <a:ext cx="2417762" cy="27051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Tree>
    <p:extLst>
      <p:ext uri="{BB962C8B-B14F-4D97-AF65-F5344CB8AC3E}">
        <p14:creationId xmlns:p14="http://schemas.microsoft.com/office/powerpoint/2010/main" val="2664958878"/>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1 Img: Body &amp; 2 Subsections (vertic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3276600" y="438149"/>
            <a:ext cx="5867400" cy="42672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Content Placeholder 3">
            <a:extLst>
              <a:ext uri="{FF2B5EF4-FFF2-40B4-BE49-F238E27FC236}">
                <a16:creationId xmlns:a16="http://schemas.microsoft.com/office/drawing/2014/main" id="{3E121484-A153-5748-BC2B-E272C94905DD}"/>
              </a:ext>
            </a:extLst>
          </p:cNvPr>
          <p:cNvSpPr>
            <a:spLocks noGrp="1"/>
          </p:cNvSpPr>
          <p:nvPr>
            <p:ph sz="quarter" idx="17" hasCustomPrompt="1"/>
          </p:nvPr>
        </p:nvSpPr>
        <p:spPr>
          <a:xfrm>
            <a:off x="3275214" y="433531"/>
            <a:ext cx="5944986" cy="4267201"/>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vertical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457200" y="1276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dirty="0"/>
              <a:t>Content slide for product </a:t>
            </a:r>
          </a:p>
        </p:txBody>
      </p:sp>
      <p:sp>
        <p:nvSpPr>
          <p:cNvPr id="19" name="Content Placeholder 3">
            <a:extLst>
              <a:ext uri="{FF2B5EF4-FFF2-40B4-BE49-F238E27FC236}">
                <a16:creationId xmlns:a16="http://schemas.microsoft.com/office/drawing/2014/main" id="{0039C83E-2396-3041-88D2-08BED1B90FB3}"/>
              </a:ext>
            </a:extLst>
          </p:cNvPr>
          <p:cNvSpPr>
            <a:spLocks noGrp="1"/>
          </p:cNvSpPr>
          <p:nvPr>
            <p:ph sz="half" idx="10" hasCustomPrompt="1"/>
          </p:nvPr>
        </p:nvSpPr>
        <p:spPr>
          <a:xfrm>
            <a:off x="457201" y="2076450"/>
            <a:ext cx="2417762" cy="27051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21" name="Content Placeholder 3">
            <a:extLst>
              <a:ext uri="{FF2B5EF4-FFF2-40B4-BE49-F238E27FC236}">
                <a16:creationId xmlns:a16="http://schemas.microsoft.com/office/drawing/2014/main" id="{8C71EA4F-0AEB-704F-B2AF-EC325862EE69}"/>
              </a:ext>
            </a:extLst>
          </p:cNvPr>
          <p:cNvSpPr>
            <a:spLocks noGrp="1"/>
          </p:cNvSpPr>
          <p:nvPr>
            <p:ph sz="quarter" idx="12" hasCustomPrompt="1"/>
          </p:nvPr>
        </p:nvSpPr>
        <p:spPr>
          <a:xfrm>
            <a:off x="6766560" y="285750"/>
            <a:ext cx="1920240" cy="1295400"/>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C06C8869-223C-D542-9653-176927B288AF}"/>
              </a:ext>
            </a:extLst>
          </p:cNvPr>
          <p:cNvSpPr>
            <a:spLocks noGrp="1"/>
          </p:cNvSpPr>
          <p:nvPr>
            <p:ph sz="quarter" idx="13" hasCustomPrompt="1"/>
          </p:nvPr>
        </p:nvSpPr>
        <p:spPr>
          <a:xfrm>
            <a:off x="6766560" y="2647950"/>
            <a:ext cx="1920240" cy="9144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3" name="Content Placeholder 3">
            <a:extLst>
              <a:ext uri="{FF2B5EF4-FFF2-40B4-BE49-F238E27FC236}">
                <a16:creationId xmlns:a16="http://schemas.microsoft.com/office/drawing/2014/main" id="{AE788E41-A610-5040-A8C2-BD70D9EF3D9B}"/>
              </a:ext>
            </a:extLst>
          </p:cNvPr>
          <p:cNvSpPr>
            <a:spLocks noGrp="1"/>
          </p:cNvSpPr>
          <p:nvPr>
            <p:ph sz="quarter" idx="15" hasCustomPrompt="1"/>
          </p:nvPr>
        </p:nvSpPr>
        <p:spPr>
          <a:xfrm>
            <a:off x="6766560" y="1583327"/>
            <a:ext cx="1920240" cy="1064623"/>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
        <p:nvSpPr>
          <p:cNvPr id="24" name="Content Placeholder 3">
            <a:extLst>
              <a:ext uri="{FF2B5EF4-FFF2-40B4-BE49-F238E27FC236}">
                <a16:creationId xmlns:a16="http://schemas.microsoft.com/office/drawing/2014/main" id="{29BFBEF6-E451-974A-8990-AD98550A94D1}"/>
              </a:ext>
            </a:extLst>
          </p:cNvPr>
          <p:cNvSpPr>
            <a:spLocks noGrp="1"/>
          </p:cNvSpPr>
          <p:nvPr>
            <p:ph sz="quarter" idx="16" hasCustomPrompt="1"/>
          </p:nvPr>
        </p:nvSpPr>
        <p:spPr>
          <a:xfrm>
            <a:off x="6766560" y="3562351"/>
            <a:ext cx="1920240" cy="129539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Tree>
    <p:extLst>
      <p:ext uri="{BB962C8B-B14F-4D97-AF65-F5344CB8AC3E}">
        <p14:creationId xmlns:p14="http://schemas.microsoft.com/office/powerpoint/2010/main" val="60887693"/>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p:cSld name="1 Img: 2 Subsections (horizontal)">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01A19ABD-8F20-9948-B84A-E38FAEDBE435}"/>
              </a:ext>
            </a:extLst>
          </p:cNvPr>
          <p:cNvSpPr/>
          <p:nvPr/>
        </p:nvSpPr>
        <p:spPr>
          <a:xfrm>
            <a:off x="685800" y="1574619"/>
            <a:ext cx="8077200" cy="356888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85800" y="1574619"/>
            <a:ext cx="8077200" cy="356888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457200" y="288308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457200"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2570363" y="288308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2570363"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2" name="Text Placeholder 2">
            <a:extLst>
              <a:ext uri="{FF2B5EF4-FFF2-40B4-BE49-F238E27FC236}">
                <a16:creationId xmlns:a16="http://schemas.microsoft.com/office/drawing/2014/main" id="{BC42EB25-D658-9942-9DB4-E2923B92DF11}"/>
              </a:ext>
            </a:extLst>
          </p:cNvPr>
          <p:cNvSpPr>
            <a:spLocks noGrp="1"/>
          </p:cNvSpPr>
          <p:nvPr>
            <p:ph type="body" sz="quarter" idx="12" hasCustomPrompt="1"/>
          </p:nvPr>
        </p:nvSpPr>
        <p:spPr>
          <a:xfrm>
            <a:off x="6553200" y="4705350"/>
            <a:ext cx="2133600" cy="304800"/>
          </a:xfrm>
        </p:spPr>
        <p:txBody>
          <a:bodyPr>
            <a:normAutofit/>
          </a:bodyPr>
          <a:lstStyle>
            <a:lvl1pPr marL="0" indent="0" algn="r">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Caption in this style only if necessary (move to be near image but stay on the right side)</a:t>
            </a:r>
          </a:p>
        </p:txBody>
      </p:sp>
    </p:spTree>
    <p:extLst>
      <p:ext uri="{BB962C8B-B14F-4D97-AF65-F5344CB8AC3E}">
        <p14:creationId xmlns:p14="http://schemas.microsoft.com/office/powerpoint/2010/main" val="1452703173"/>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p:cSld name="1 Img: 2 Subsections (vertic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1828800"/>
            <a:ext cx="9144000" cy="33147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Content Placeholder 3">
            <a:extLst>
              <a:ext uri="{FF2B5EF4-FFF2-40B4-BE49-F238E27FC236}">
                <a16:creationId xmlns:a16="http://schemas.microsoft.com/office/drawing/2014/main" id="{C1410587-1BDD-7048-AF53-8DFCD2C586EC}"/>
              </a:ext>
            </a:extLst>
          </p:cNvPr>
          <p:cNvSpPr>
            <a:spLocks noGrp="1"/>
          </p:cNvSpPr>
          <p:nvPr>
            <p:ph sz="quarter" idx="17" hasCustomPrompt="1"/>
          </p:nvPr>
        </p:nvSpPr>
        <p:spPr>
          <a:xfrm>
            <a:off x="0" y="1828800"/>
            <a:ext cx="9144000" cy="331470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imagery </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781050"/>
            <a:ext cx="4572000"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9" name="Content Placeholder 3">
            <a:extLst>
              <a:ext uri="{FF2B5EF4-FFF2-40B4-BE49-F238E27FC236}">
                <a16:creationId xmlns:a16="http://schemas.microsoft.com/office/drawing/2014/main" id="{9D9E0323-2132-924E-B4B6-B65DEFACA051}"/>
              </a:ext>
            </a:extLst>
          </p:cNvPr>
          <p:cNvSpPr>
            <a:spLocks noGrp="1"/>
          </p:cNvSpPr>
          <p:nvPr>
            <p:ph sz="quarter" idx="12" hasCustomPrompt="1"/>
          </p:nvPr>
        </p:nvSpPr>
        <p:spPr>
          <a:xfrm>
            <a:off x="6400800" y="516526"/>
            <a:ext cx="2196352" cy="1064624"/>
          </a:xfrm>
          <a:solidFill>
            <a:schemeClr val="tx2"/>
          </a:solidFill>
        </p:spPr>
        <p:txBody>
          <a:bodyPr lIns="137160" tIns="137160" rIns="9144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0" name="Content Placeholder 3">
            <a:extLst>
              <a:ext uri="{FF2B5EF4-FFF2-40B4-BE49-F238E27FC236}">
                <a16:creationId xmlns:a16="http://schemas.microsoft.com/office/drawing/2014/main" id="{73CF75C6-D2B9-2B40-86C2-61E17A7E58DA}"/>
              </a:ext>
            </a:extLst>
          </p:cNvPr>
          <p:cNvSpPr>
            <a:spLocks noGrp="1"/>
          </p:cNvSpPr>
          <p:nvPr>
            <p:ph sz="quarter" idx="13" hasCustomPrompt="1"/>
          </p:nvPr>
        </p:nvSpPr>
        <p:spPr>
          <a:xfrm>
            <a:off x="6400800" y="2647950"/>
            <a:ext cx="2196352" cy="9144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1" name="Content Placeholder 3">
            <a:extLst>
              <a:ext uri="{FF2B5EF4-FFF2-40B4-BE49-F238E27FC236}">
                <a16:creationId xmlns:a16="http://schemas.microsoft.com/office/drawing/2014/main" id="{EAF63C98-5ADC-4744-8C2C-754CFCA2A7C7}"/>
              </a:ext>
            </a:extLst>
          </p:cNvPr>
          <p:cNvSpPr>
            <a:spLocks noGrp="1"/>
          </p:cNvSpPr>
          <p:nvPr>
            <p:ph sz="quarter" idx="15" hasCustomPrompt="1"/>
          </p:nvPr>
        </p:nvSpPr>
        <p:spPr>
          <a:xfrm>
            <a:off x="6400800" y="1583327"/>
            <a:ext cx="2196352" cy="1064623"/>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
        <p:nvSpPr>
          <p:cNvPr id="22" name="Content Placeholder 3">
            <a:extLst>
              <a:ext uri="{FF2B5EF4-FFF2-40B4-BE49-F238E27FC236}">
                <a16:creationId xmlns:a16="http://schemas.microsoft.com/office/drawing/2014/main" id="{60F589EC-28F7-6547-A1E0-FD934D9C4717}"/>
              </a:ext>
            </a:extLst>
          </p:cNvPr>
          <p:cNvSpPr>
            <a:spLocks noGrp="1"/>
          </p:cNvSpPr>
          <p:nvPr>
            <p:ph sz="quarter" idx="16" hasCustomPrompt="1"/>
          </p:nvPr>
        </p:nvSpPr>
        <p:spPr>
          <a:xfrm>
            <a:off x="6400800" y="3562350"/>
            <a:ext cx="2196352" cy="1574620"/>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Tree>
    <p:extLst>
      <p:ext uri="{BB962C8B-B14F-4D97-AF65-F5344CB8AC3E}">
        <p14:creationId xmlns:p14="http://schemas.microsoft.com/office/powerpoint/2010/main" val="1775749404"/>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p:cSld name="1 Img: Body (horizont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1828800"/>
            <a:ext cx="9144000" cy="333015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Content Placeholder 3">
            <a:extLst>
              <a:ext uri="{FF2B5EF4-FFF2-40B4-BE49-F238E27FC236}">
                <a16:creationId xmlns:a16="http://schemas.microsoft.com/office/drawing/2014/main" id="{EB54720A-1134-1149-8C4F-29DF61A6D4F5}"/>
              </a:ext>
            </a:extLst>
          </p:cNvPr>
          <p:cNvSpPr>
            <a:spLocks noGrp="1"/>
          </p:cNvSpPr>
          <p:nvPr>
            <p:ph sz="quarter" idx="17" hasCustomPrompt="1"/>
          </p:nvPr>
        </p:nvSpPr>
        <p:spPr>
          <a:xfrm>
            <a:off x="0" y="1828800"/>
            <a:ext cx="9144000" cy="331470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imagery </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800101"/>
            <a:ext cx="3429001"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A4AE68C5-CD5D-4844-949B-A40D77CF7FF9}"/>
              </a:ext>
            </a:extLst>
          </p:cNvPr>
          <p:cNvSpPr>
            <a:spLocks noGrp="1"/>
          </p:cNvSpPr>
          <p:nvPr>
            <p:ph sz="half" idx="10" hasCustomPrompt="1"/>
          </p:nvPr>
        </p:nvSpPr>
        <p:spPr>
          <a:xfrm>
            <a:off x="4336774" y="666750"/>
            <a:ext cx="4343400" cy="933451"/>
          </a:xfrm>
          <a:prstGeom prst="rect">
            <a:avLst/>
          </a:prstGeom>
        </p:spPr>
        <p:txBody>
          <a:bodyPr anchor="b">
            <a:normAutofit/>
          </a:bodyPr>
          <a:lstStyle>
            <a:lvl1pPr marL="0" indent="0">
              <a:lnSpc>
                <a:spcPct val="100000"/>
              </a:lnSpc>
              <a:buNone/>
              <a:defRPr sz="1400">
                <a:solidFill>
                  <a:srgbClr val="393A39"/>
                </a:solidFill>
                <a:latin typeface="Lato" panose="020F0502020204030203" pitchFamily="34" charset="0"/>
              </a:defRPr>
            </a:lvl1pPr>
            <a:lvl2pPr marL="292100" indent="0">
              <a:lnSpc>
                <a:spcPct val="100000"/>
              </a:lnSpc>
              <a:buFont typeface="Arial" panose="020B0604020202020204" pitchFamily="34" charset="0"/>
              <a:buNone/>
              <a:defRPr sz="1200">
                <a:solidFill>
                  <a:srgbClr val="393A39"/>
                </a:solidFill>
                <a:latin typeface="Lato" panose="020F0502020204030203" pitchFamily="34" charset="0"/>
              </a:defRPr>
            </a:lvl2pPr>
            <a:lvl3pPr marL="576262" indent="0">
              <a:lnSpc>
                <a:spcPct val="100000"/>
              </a:lnSpc>
              <a:buNone/>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ONLY 2-3 lines max</a:t>
            </a:r>
          </a:p>
        </p:txBody>
      </p:sp>
      <p:sp>
        <p:nvSpPr>
          <p:cNvPr id="6" name="Text Placeholder 2">
            <a:extLst>
              <a:ext uri="{FF2B5EF4-FFF2-40B4-BE49-F238E27FC236}">
                <a16:creationId xmlns:a16="http://schemas.microsoft.com/office/drawing/2014/main" id="{9C9FBA76-EC57-5B44-B1FE-EAEF7BA59C51}"/>
              </a:ext>
            </a:extLst>
          </p:cNvPr>
          <p:cNvSpPr>
            <a:spLocks noGrp="1"/>
          </p:cNvSpPr>
          <p:nvPr>
            <p:ph type="body" sz="quarter" idx="18" hasCustomPrompt="1"/>
          </p:nvPr>
        </p:nvSpPr>
        <p:spPr>
          <a:xfrm>
            <a:off x="97022" y="4854151"/>
            <a:ext cx="3103378" cy="304800"/>
          </a:xfrm>
        </p:spPr>
        <p:txBody>
          <a:bodyPr>
            <a:normAutofit/>
          </a:bodyPr>
          <a:lstStyle>
            <a:lvl1pPr marL="0" indent="0">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Short  caption in this style only if necessary</a:t>
            </a:r>
          </a:p>
        </p:txBody>
      </p:sp>
    </p:spTree>
    <p:extLst>
      <p:ext uri="{BB962C8B-B14F-4D97-AF65-F5344CB8AC3E}">
        <p14:creationId xmlns:p14="http://schemas.microsoft.com/office/powerpoint/2010/main" val="1717248896"/>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p:cSld name="1 Img: 4 Subsections (horizont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0"/>
            <a:ext cx="9144000" cy="29146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Content Placeholder 3">
            <a:extLst>
              <a:ext uri="{FF2B5EF4-FFF2-40B4-BE49-F238E27FC236}">
                <a16:creationId xmlns:a16="http://schemas.microsoft.com/office/drawing/2014/main" id="{C55A5EC6-0073-7947-BBE4-21D6DE8230A6}"/>
              </a:ext>
            </a:extLst>
          </p:cNvPr>
          <p:cNvSpPr>
            <a:spLocks noGrp="1"/>
          </p:cNvSpPr>
          <p:nvPr>
            <p:ph sz="quarter" idx="19" hasCustomPrompt="1"/>
          </p:nvPr>
        </p:nvSpPr>
        <p:spPr>
          <a:xfrm>
            <a:off x="457200" y="346502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5" name="Content Placeholder 3">
            <a:extLst>
              <a:ext uri="{FF2B5EF4-FFF2-40B4-BE49-F238E27FC236}">
                <a16:creationId xmlns:a16="http://schemas.microsoft.com/office/drawing/2014/main" id="{3ECEF5C8-D625-7D48-953E-B6AF1C1C6455}"/>
              </a:ext>
            </a:extLst>
          </p:cNvPr>
          <p:cNvSpPr>
            <a:spLocks noGrp="1"/>
          </p:cNvSpPr>
          <p:nvPr>
            <p:ph sz="quarter" idx="20" hasCustomPrompt="1"/>
          </p:nvPr>
        </p:nvSpPr>
        <p:spPr>
          <a:xfrm>
            <a:off x="4572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16" name="Content Placeholder 3">
            <a:extLst>
              <a:ext uri="{FF2B5EF4-FFF2-40B4-BE49-F238E27FC236}">
                <a16:creationId xmlns:a16="http://schemas.microsoft.com/office/drawing/2014/main" id="{2EB91B49-F488-C145-AFFE-02764827CF01}"/>
              </a:ext>
            </a:extLst>
          </p:cNvPr>
          <p:cNvSpPr>
            <a:spLocks noGrp="1"/>
          </p:cNvSpPr>
          <p:nvPr>
            <p:ph sz="quarter" idx="21" hasCustomPrompt="1"/>
          </p:nvPr>
        </p:nvSpPr>
        <p:spPr>
          <a:xfrm>
            <a:off x="2590800" y="346502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AF43D2FE-FD2D-9A46-AA7F-01AA07355C0E}"/>
              </a:ext>
            </a:extLst>
          </p:cNvPr>
          <p:cNvSpPr>
            <a:spLocks noGrp="1"/>
          </p:cNvSpPr>
          <p:nvPr>
            <p:ph sz="quarter" idx="22" hasCustomPrompt="1"/>
          </p:nvPr>
        </p:nvSpPr>
        <p:spPr>
          <a:xfrm>
            <a:off x="25908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4724400" y="347155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4724400" y="383459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6858000" y="346502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68580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p:nvPicPr>
        <p:blipFill rotWithShape="1">
          <a:blip r:embed="rId2"/>
          <a:srcRect l="24096"/>
          <a:stretch/>
        </p:blipFill>
        <p:spPr>
          <a:xfrm>
            <a:off x="0" y="115217"/>
            <a:ext cx="1066800" cy="287051"/>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p:nvPicPr>
        <p:blipFill>
          <a:blip r:embed="rId3"/>
          <a:stretch>
            <a:fillRect/>
          </a:stretch>
        </p:blipFill>
        <p:spPr>
          <a:xfrm>
            <a:off x="115778" y="223913"/>
            <a:ext cx="752320" cy="69658"/>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0" y="-1270"/>
            <a:ext cx="9144000" cy="291592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2373810"/>
            <a:ext cx="7467600" cy="879516"/>
          </a:xfrm>
          <a:prstGeom prst="rect">
            <a:avLst/>
          </a:prstGeom>
          <a:solidFill>
            <a:schemeClr val="tx2"/>
          </a:solidFill>
        </p:spPr>
        <p:txBody>
          <a:bodyPr lIns="548640" rIns="137160" bIns="13716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71463122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Slide (with photo(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395288" y="1282700"/>
            <a:ext cx="8062912" cy="2139950"/>
          </a:xfrm>
          <a:prstGeom prst="rect">
            <a:avLst/>
          </a:prstGeom>
        </p:spPr>
        <p:txBody>
          <a:bodyPr lIns="0" anchor="b">
            <a:normAutofit/>
          </a:bodyPr>
          <a:lstStyle>
            <a:lvl1pPr>
              <a:defRPr sz="3600" b="1">
                <a:solidFill>
                  <a:schemeClr val="accent1"/>
                </a:solidFill>
                <a:latin typeface="Lato" panose="020F0502020204030203" pitchFamily="34" charset="0"/>
              </a:defRPr>
            </a:lvl1pPr>
          </a:lstStyle>
          <a:p>
            <a:r>
              <a:rPr lang="en-US" dirty="0"/>
              <a:t>Title slide, title can be move up or down or shortened from the right (don’t change left alignment)</a:t>
            </a:r>
          </a:p>
        </p:txBody>
      </p:sp>
      <p:sp>
        <p:nvSpPr>
          <p:cNvPr id="8" name="Text Placeholder 2">
            <a:extLst>
              <a:ext uri="{FF2B5EF4-FFF2-40B4-BE49-F238E27FC236}">
                <a16:creationId xmlns:a16="http://schemas.microsoft.com/office/drawing/2014/main" id="{04FF62A3-F460-4741-8342-309E52138A71}"/>
              </a:ext>
            </a:extLst>
          </p:cNvPr>
          <p:cNvSpPr>
            <a:spLocks noGrp="1"/>
          </p:cNvSpPr>
          <p:nvPr>
            <p:ph type="body" idx="1" hasCustomPrompt="1"/>
          </p:nvPr>
        </p:nvSpPr>
        <p:spPr>
          <a:xfrm>
            <a:off x="1600200" y="3436566"/>
            <a:ext cx="1836821"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9" name="Text Placeholder 2">
            <a:extLst>
              <a:ext uri="{FF2B5EF4-FFF2-40B4-BE49-F238E27FC236}">
                <a16:creationId xmlns:a16="http://schemas.microsoft.com/office/drawing/2014/main" id="{AF8AF9C0-51D9-4A91-8E30-9CA60298FBC0}"/>
              </a:ext>
            </a:extLst>
          </p:cNvPr>
          <p:cNvSpPr>
            <a:spLocks noGrp="1"/>
          </p:cNvSpPr>
          <p:nvPr>
            <p:ph type="body" idx="13" hasCustomPrompt="1"/>
          </p:nvPr>
        </p:nvSpPr>
        <p:spPr>
          <a:xfrm>
            <a:off x="1600200" y="3709616"/>
            <a:ext cx="1836821"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10" name="Text Placeholder 2">
            <a:extLst>
              <a:ext uri="{FF2B5EF4-FFF2-40B4-BE49-F238E27FC236}">
                <a16:creationId xmlns:a16="http://schemas.microsoft.com/office/drawing/2014/main" id="{C4298647-61D0-4FBB-8F52-37C8A845D3E8}"/>
              </a:ext>
            </a:extLst>
          </p:cNvPr>
          <p:cNvSpPr>
            <a:spLocks noGrp="1"/>
          </p:cNvSpPr>
          <p:nvPr>
            <p:ph type="body" idx="14" hasCustomPrompt="1"/>
          </p:nvPr>
        </p:nvSpPr>
        <p:spPr>
          <a:xfrm>
            <a:off x="4727266" y="3436566"/>
            <a:ext cx="1836821"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11" name="Text Placeholder 2">
            <a:extLst>
              <a:ext uri="{FF2B5EF4-FFF2-40B4-BE49-F238E27FC236}">
                <a16:creationId xmlns:a16="http://schemas.microsoft.com/office/drawing/2014/main" id="{F578A0BF-E876-40F4-A20B-1A438C7EEFAC}"/>
              </a:ext>
            </a:extLst>
          </p:cNvPr>
          <p:cNvSpPr>
            <a:spLocks noGrp="1"/>
          </p:cNvSpPr>
          <p:nvPr>
            <p:ph type="body" idx="15" hasCustomPrompt="1"/>
          </p:nvPr>
        </p:nvSpPr>
        <p:spPr>
          <a:xfrm>
            <a:off x="4727266" y="3709616"/>
            <a:ext cx="1836821"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4" name="Content Placeholder 3">
            <a:extLst>
              <a:ext uri="{FF2B5EF4-FFF2-40B4-BE49-F238E27FC236}">
                <a16:creationId xmlns:a16="http://schemas.microsoft.com/office/drawing/2014/main" id="{F649E506-AD96-463A-84F2-AAE1BB90340A}"/>
              </a:ext>
            </a:extLst>
          </p:cNvPr>
          <p:cNvSpPr>
            <a:spLocks noGrp="1"/>
          </p:cNvSpPr>
          <p:nvPr>
            <p:ph sz="quarter" idx="16"/>
          </p:nvPr>
        </p:nvSpPr>
        <p:spPr>
          <a:xfrm>
            <a:off x="395288" y="3432556"/>
            <a:ext cx="1115568" cy="1115568"/>
          </a:xfrm>
        </p:spPr>
        <p:txBody>
          <a:bodyPr/>
          <a:lstStyle/>
          <a:p>
            <a:pPr lvl="0"/>
            <a:r>
              <a:rPr lang="en-US"/>
              <a:t>Edit Master text styles</a:t>
            </a:r>
          </a:p>
        </p:txBody>
      </p:sp>
      <p:sp>
        <p:nvSpPr>
          <p:cNvPr id="12" name="Content Placeholder 3">
            <a:extLst>
              <a:ext uri="{FF2B5EF4-FFF2-40B4-BE49-F238E27FC236}">
                <a16:creationId xmlns:a16="http://schemas.microsoft.com/office/drawing/2014/main" id="{D8A7706D-1D21-49ED-888E-699D6B6BE78C}"/>
              </a:ext>
            </a:extLst>
          </p:cNvPr>
          <p:cNvSpPr>
            <a:spLocks noGrp="1"/>
          </p:cNvSpPr>
          <p:nvPr>
            <p:ph sz="quarter" idx="17"/>
          </p:nvPr>
        </p:nvSpPr>
        <p:spPr>
          <a:xfrm>
            <a:off x="3524359" y="3429000"/>
            <a:ext cx="1115568" cy="1115568"/>
          </a:xfrm>
        </p:spPr>
        <p:txBody>
          <a:bodyPr/>
          <a:lstStyle/>
          <a:p>
            <a:pPr lvl="0"/>
            <a:r>
              <a:rPr lang="en-US"/>
              <a:t>Edit Master text styles</a:t>
            </a:r>
          </a:p>
        </p:txBody>
      </p:sp>
    </p:spTree>
    <p:extLst>
      <p:ext uri="{BB962C8B-B14F-4D97-AF65-F5344CB8AC3E}">
        <p14:creationId xmlns:p14="http://schemas.microsoft.com/office/powerpoint/2010/main" val="4019720865"/>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p:cSld name="1 Img: 4 Subsections (large title)">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0"/>
            <a:ext cx="9144000" cy="29146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Content Placeholder 3">
            <a:extLst>
              <a:ext uri="{FF2B5EF4-FFF2-40B4-BE49-F238E27FC236}">
                <a16:creationId xmlns:a16="http://schemas.microsoft.com/office/drawing/2014/main" id="{C55A5EC6-0073-7947-BBE4-21D6DE8230A6}"/>
              </a:ext>
            </a:extLst>
          </p:cNvPr>
          <p:cNvSpPr>
            <a:spLocks noGrp="1"/>
          </p:cNvSpPr>
          <p:nvPr>
            <p:ph sz="quarter" idx="19" hasCustomPrompt="1"/>
          </p:nvPr>
        </p:nvSpPr>
        <p:spPr>
          <a:xfrm>
            <a:off x="457200" y="346502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5" name="Content Placeholder 3">
            <a:extLst>
              <a:ext uri="{FF2B5EF4-FFF2-40B4-BE49-F238E27FC236}">
                <a16:creationId xmlns:a16="http://schemas.microsoft.com/office/drawing/2014/main" id="{3ECEF5C8-D625-7D48-953E-B6AF1C1C6455}"/>
              </a:ext>
            </a:extLst>
          </p:cNvPr>
          <p:cNvSpPr>
            <a:spLocks noGrp="1"/>
          </p:cNvSpPr>
          <p:nvPr>
            <p:ph sz="quarter" idx="20" hasCustomPrompt="1"/>
          </p:nvPr>
        </p:nvSpPr>
        <p:spPr>
          <a:xfrm>
            <a:off x="4572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16" name="Content Placeholder 3">
            <a:extLst>
              <a:ext uri="{FF2B5EF4-FFF2-40B4-BE49-F238E27FC236}">
                <a16:creationId xmlns:a16="http://schemas.microsoft.com/office/drawing/2014/main" id="{2EB91B49-F488-C145-AFFE-02764827CF01}"/>
              </a:ext>
            </a:extLst>
          </p:cNvPr>
          <p:cNvSpPr>
            <a:spLocks noGrp="1"/>
          </p:cNvSpPr>
          <p:nvPr>
            <p:ph sz="quarter" idx="21" hasCustomPrompt="1"/>
          </p:nvPr>
        </p:nvSpPr>
        <p:spPr>
          <a:xfrm>
            <a:off x="2590800" y="346502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AF43D2FE-FD2D-9A46-AA7F-01AA07355C0E}"/>
              </a:ext>
            </a:extLst>
          </p:cNvPr>
          <p:cNvSpPr>
            <a:spLocks noGrp="1"/>
          </p:cNvSpPr>
          <p:nvPr>
            <p:ph sz="quarter" idx="22" hasCustomPrompt="1"/>
          </p:nvPr>
        </p:nvSpPr>
        <p:spPr>
          <a:xfrm>
            <a:off x="25908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4724400" y="347155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4724400" y="383459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6858000" y="346502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68580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 name="Rectangle 1">
            <a:extLst>
              <a:ext uri="{FF2B5EF4-FFF2-40B4-BE49-F238E27FC236}">
                <a16:creationId xmlns:a16="http://schemas.microsoft.com/office/drawing/2014/main" id="{F6AE7833-1F13-1049-9DAF-FBC22A380B2E}"/>
              </a:ext>
            </a:extLst>
          </p:cNvPr>
          <p:cNvSpPr/>
          <p:nvPr/>
        </p:nvSpPr>
        <p:spPr>
          <a:xfrm>
            <a:off x="0" y="293571"/>
            <a:ext cx="4038600" cy="296397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p:nvPicPr>
        <p:blipFill rotWithShape="1">
          <a:blip r:embed="rId2"/>
          <a:srcRect l="24096"/>
          <a:stretch/>
        </p:blipFill>
        <p:spPr>
          <a:xfrm>
            <a:off x="0" y="115217"/>
            <a:ext cx="1066800" cy="287051"/>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p:nvPicPr>
        <p:blipFill>
          <a:blip r:embed="rId3"/>
          <a:stretch>
            <a:fillRect/>
          </a:stretch>
        </p:blipFill>
        <p:spPr>
          <a:xfrm>
            <a:off x="115778" y="223913"/>
            <a:ext cx="752320" cy="69658"/>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4038600" y="-1270"/>
            <a:ext cx="5105400" cy="291592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more square / vertical image</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287041"/>
            <a:ext cx="4038600" cy="2056109"/>
          </a:xfrm>
          <a:prstGeom prst="rect">
            <a:avLst/>
          </a:prstGeom>
          <a:noFill/>
        </p:spPr>
        <p:txBody>
          <a:bodyPr lIns="548640" rIns="365760" bIns="4572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21" name="Content Placeholder 3">
            <a:extLst>
              <a:ext uri="{FF2B5EF4-FFF2-40B4-BE49-F238E27FC236}">
                <a16:creationId xmlns:a16="http://schemas.microsoft.com/office/drawing/2014/main" id="{CBC1F31E-85D9-5E4B-9BA9-85B4AD8EDEEE}"/>
              </a:ext>
            </a:extLst>
          </p:cNvPr>
          <p:cNvSpPr>
            <a:spLocks noGrp="1"/>
          </p:cNvSpPr>
          <p:nvPr>
            <p:ph sz="quarter" idx="27" hasCustomPrompt="1"/>
          </p:nvPr>
        </p:nvSpPr>
        <p:spPr>
          <a:xfrm>
            <a:off x="0" y="2349680"/>
            <a:ext cx="4038600" cy="907869"/>
          </a:xfrm>
          <a:noFill/>
        </p:spPr>
        <p:txBody>
          <a:bodyPr lIns="548640" tIns="45720" rIns="182880" bIns="137160" anchor="t" anchorCtr="0">
            <a:normAutofit/>
          </a:bodyPr>
          <a:lstStyle>
            <a:lvl1pPr marL="0" indent="0">
              <a:buNone/>
              <a:defRPr sz="1200" b="0">
                <a:solidFill>
                  <a:schemeClr val="accent3"/>
                </a:solidFill>
              </a:defRPr>
            </a:lvl1pPr>
            <a:lvl2pPr>
              <a:defRPr>
                <a:solidFill>
                  <a:schemeClr val="bg2"/>
                </a:solidFill>
              </a:defRPr>
            </a:lvl2pPr>
            <a:lvl3pPr>
              <a:defRPr>
                <a:solidFill>
                  <a:schemeClr val="bg2"/>
                </a:solidFill>
              </a:defRPr>
            </a:lvl3pPr>
          </a:lstStyle>
          <a:p>
            <a:pPr lvl="0"/>
            <a:r>
              <a:rPr lang="en-US" dirty="0"/>
              <a:t>Short body copy here</a:t>
            </a:r>
          </a:p>
        </p:txBody>
      </p:sp>
    </p:spTree>
    <p:extLst>
      <p:ext uri="{BB962C8B-B14F-4D97-AF65-F5344CB8AC3E}">
        <p14:creationId xmlns:p14="http://schemas.microsoft.com/office/powerpoint/2010/main" val="988783934"/>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p:cSld name="1 Img: 6 Subsections (vertic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0"/>
            <a:ext cx="4343400" cy="51435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DC1C3825-2765-004B-AADE-07B48076C16B}"/>
              </a:ext>
            </a:extLst>
          </p:cNvPr>
          <p:cNvSpPr/>
          <p:nvPr/>
        </p:nvSpPr>
        <p:spPr>
          <a:xfrm>
            <a:off x="0" y="742950"/>
            <a:ext cx="4577080" cy="111711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4724400" y="3732704"/>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4724400" y="4095749"/>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Remove from the bottom first if you need less than 6 items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6858000" y="3726174"/>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6858000" y="4089219"/>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You can adjust the heigh of these to fit your content, keep top and left alignments</a:t>
            </a:r>
          </a:p>
        </p:txBody>
      </p:sp>
      <p:sp>
        <p:nvSpPr>
          <p:cNvPr id="30" name="Content Placeholder 3">
            <a:extLst>
              <a:ext uri="{FF2B5EF4-FFF2-40B4-BE49-F238E27FC236}">
                <a16:creationId xmlns:a16="http://schemas.microsoft.com/office/drawing/2014/main" id="{C9D8B313-D243-E846-8D3B-ABB4B93E922C}"/>
              </a:ext>
            </a:extLst>
          </p:cNvPr>
          <p:cNvSpPr>
            <a:spLocks noGrp="1"/>
          </p:cNvSpPr>
          <p:nvPr>
            <p:ph sz="quarter" idx="27" hasCustomPrompt="1"/>
          </p:nvPr>
        </p:nvSpPr>
        <p:spPr>
          <a:xfrm>
            <a:off x="4724400" y="2310304"/>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1" name="Content Placeholder 3">
            <a:extLst>
              <a:ext uri="{FF2B5EF4-FFF2-40B4-BE49-F238E27FC236}">
                <a16:creationId xmlns:a16="http://schemas.microsoft.com/office/drawing/2014/main" id="{2BAA0604-F53F-2848-B4BD-6B32B71B85BB}"/>
              </a:ext>
            </a:extLst>
          </p:cNvPr>
          <p:cNvSpPr>
            <a:spLocks noGrp="1"/>
          </p:cNvSpPr>
          <p:nvPr>
            <p:ph sz="quarter" idx="28" hasCustomPrompt="1"/>
          </p:nvPr>
        </p:nvSpPr>
        <p:spPr>
          <a:xfrm>
            <a:off x="4724400" y="2673349"/>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2" name="Content Placeholder 3">
            <a:extLst>
              <a:ext uri="{FF2B5EF4-FFF2-40B4-BE49-F238E27FC236}">
                <a16:creationId xmlns:a16="http://schemas.microsoft.com/office/drawing/2014/main" id="{D6963282-55FC-0444-8CF4-27F51B5CEDE1}"/>
              </a:ext>
            </a:extLst>
          </p:cNvPr>
          <p:cNvSpPr>
            <a:spLocks noGrp="1"/>
          </p:cNvSpPr>
          <p:nvPr>
            <p:ph sz="quarter" idx="29" hasCustomPrompt="1"/>
          </p:nvPr>
        </p:nvSpPr>
        <p:spPr>
          <a:xfrm>
            <a:off x="6858000" y="2303774"/>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3" name="Content Placeholder 3">
            <a:extLst>
              <a:ext uri="{FF2B5EF4-FFF2-40B4-BE49-F238E27FC236}">
                <a16:creationId xmlns:a16="http://schemas.microsoft.com/office/drawing/2014/main" id="{5DF59E8E-AEA7-9947-AD18-8DD63C3ADFE2}"/>
              </a:ext>
            </a:extLst>
          </p:cNvPr>
          <p:cNvSpPr>
            <a:spLocks noGrp="1"/>
          </p:cNvSpPr>
          <p:nvPr>
            <p:ph sz="quarter" idx="30" hasCustomPrompt="1"/>
          </p:nvPr>
        </p:nvSpPr>
        <p:spPr>
          <a:xfrm>
            <a:off x="6858000" y="2666819"/>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4" name="Content Placeholder 3">
            <a:extLst>
              <a:ext uri="{FF2B5EF4-FFF2-40B4-BE49-F238E27FC236}">
                <a16:creationId xmlns:a16="http://schemas.microsoft.com/office/drawing/2014/main" id="{38F9CC85-41CC-604C-8E95-3F83B6D2082D}"/>
              </a:ext>
            </a:extLst>
          </p:cNvPr>
          <p:cNvSpPr>
            <a:spLocks noGrp="1"/>
          </p:cNvSpPr>
          <p:nvPr>
            <p:ph sz="quarter" idx="31" hasCustomPrompt="1"/>
          </p:nvPr>
        </p:nvSpPr>
        <p:spPr>
          <a:xfrm>
            <a:off x="4724400" y="918384"/>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5" name="Content Placeholder 3">
            <a:extLst>
              <a:ext uri="{FF2B5EF4-FFF2-40B4-BE49-F238E27FC236}">
                <a16:creationId xmlns:a16="http://schemas.microsoft.com/office/drawing/2014/main" id="{DCDBF9F9-6A22-B64E-88EE-FC546CD5EFC4}"/>
              </a:ext>
            </a:extLst>
          </p:cNvPr>
          <p:cNvSpPr>
            <a:spLocks noGrp="1"/>
          </p:cNvSpPr>
          <p:nvPr>
            <p:ph sz="quarter" idx="32" hasCustomPrompt="1"/>
          </p:nvPr>
        </p:nvSpPr>
        <p:spPr>
          <a:xfrm>
            <a:off x="4724400" y="1281429"/>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6" name="Content Placeholder 3">
            <a:extLst>
              <a:ext uri="{FF2B5EF4-FFF2-40B4-BE49-F238E27FC236}">
                <a16:creationId xmlns:a16="http://schemas.microsoft.com/office/drawing/2014/main" id="{1369CBDB-563E-D345-A30B-640FC4806B94}"/>
              </a:ext>
            </a:extLst>
          </p:cNvPr>
          <p:cNvSpPr>
            <a:spLocks noGrp="1"/>
          </p:cNvSpPr>
          <p:nvPr>
            <p:ph sz="quarter" idx="33" hasCustomPrompt="1"/>
          </p:nvPr>
        </p:nvSpPr>
        <p:spPr>
          <a:xfrm>
            <a:off x="6858000" y="911854"/>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7" name="Content Placeholder 3">
            <a:extLst>
              <a:ext uri="{FF2B5EF4-FFF2-40B4-BE49-F238E27FC236}">
                <a16:creationId xmlns:a16="http://schemas.microsoft.com/office/drawing/2014/main" id="{5B8FF45D-E7F1-2543-B070-E8BF938119C9}"/>
              </a:ext>
            </a:extLst>
          </p:cNvPr>
          <p:cNvSpPr>
            <a:spLocks noGrp="1"/>
          </p:cNvSpPr>
          <p:nvPr>
            <p:ph sz="quarter" idx="34" hasCustomPrompt="1"/>
          </p:nvPr>
        </p:nvSpPr>
        <p:spPr>
          <a:xfrm>
            <a:off x="6858000" y="1274899"/>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pic>
        <p:nvPicPr>
          <p:cNvPr id="20" name="Picture 19">
            <a:extLst>
              <a:ext uri="{FF2B5EF4-FFF2-40B4-BE49-F238E27FC236}">
                <a16:creationId xmlns:a16="http://schemas.microsoft.com/office/drawing/2014/main" id="{F5CD9F75-76C2-2A47-880F-C0095979670D}"/>
              </a:ext>
            </a:extLst>
          </p:cNvPr>
          <p:cNvPicPr>
            <a:picLocks noChangeAspect="1"/>
          </p:cNvPicPr>
          <p:nvPr/>
        </p:nvPicPr>
        <p:blipFill rotWithShape="1">
          <a:blip r:embed="rId2"/>
          <a:srcRect l="24096"/>
          <a:stretch/>
        </p:blipFill>
        <p:spPr>
          <a:xfrm>
            <a:off x="0" y="115217"/>
            <a:ext cx="1066800" cy="287051"/>
          </a:xfrm>
          <a:prstGeom prst="rect">
            <a:avLst/>
          </a:prstGeom>
        </p:spPr>
      </p:pic>
      <p:pic>
        <p:nvPicPr>
          <p:cNvPr id="21" name="Picture 20">
            <a:extLst>
              <a:ext uri="{FF2B5EF4-FFF2-40B4-BE49-F238E27FC236}">
                <a16:creationId xmlns:a16="http://schemas.microsoft.com/office/drawing/2014/main" id="{B10DE0E9-8C99-4D46-8B07-92DD1F616ED8}"/>
              </a:ext>
            </a:extLst>
          </p:cNvPr>
          <p:cNvPicPr>
            <a:picLocks noChangeAspect="1"/>
          </p:cNvPicPr>
          <p:nvPr/>
        </p:nvPicPr>
        <p:blipFill>
          <a:blip r:embed="rId3"/>
          <a:stretch>
            <a:fillRect/>
          </a:stretch>
        </p:blipFill>
        <p:spPr>
          <a:xfrm>
            <a:off x="115778" y="223913"/>
            <a:ext cx="752320" cy="69658"/>
          </a:xfrm>
          <a:prstGeom prst="rect">
            <a:avLst/>
          </a:prstGeom>
        </p:spPr>
      </p:pic>
      <p:sp>
        <p:nvSpPr>
          <p:cNvPr id="40" name="Content Placeholder 3">
            <a:extLst>
              <a:ext uri="{FF2B5EF4-FFF2-40B4-BE49-F238E27FC236}">
                <a16:creationId xmlns:a16="http://schemas.microsoft.com/office/drawing/2014/main" id="{C3B0F173-C8FD-6E46-AC7E-AD6F9B58D364}"/>
              </a:ext>
            </a:extLst>
          </p:cNvPr>
          <p:cNvSpPr>
            <a:spLocks noGrp="1"/>
          </p:cNvSpPr>
          <p:nvPr>
            <p:ph sz="quarter" idx="17" hasCustomPrompt="1"/>
          </p:nvPr>
        </p:nvSpPr>
        <p:spPr>
          <a:xfrm>
            <a:off x="-5080" y="0"/>
            <a:ext cx="4343400" cy="5144770"/>
          </a:xfrm>
          <a:noFill/>
        </p:spPr>
        <p:txBody>
          <a:bodyPr lIns="137160" tIns="457200" rIns="91440" bIns="91440" anchor="b"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more square / vertical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0" y="742950"/>
            <a:ext cx="4572000" cy="1117110"/>
          </a:xfrm>
          <a:prstGeom prst="rect">
            <a:avLst/>
          </a:prstGeom>
          <a:solidFill>
            <a:schemeClr val="tx2"/>
          </a:solidFill>
        </p:spPr>
        <p:txBody>
          <a:bodyPr lIns="457200" tIns="182880" rIns="182880" bIns="182880" anchor="b">
            <a:normAutofit/>
          </a:bodyPr>
          <a:lstStyle>
            <a:lvl1pPr algn="r">
              <a:defRPr sz="2400" b="1">
                <a:solidFill>
                  <a:schemeClr val="bg2"/>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591979004"/>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p:cSld name="2 Img: Body (2 column)">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1D01008-E090-374B-937A-7AF9D65FE376}"/>
              </a:ext>
            </a:extLst>
          </p:cNvPr>
          <p:cNvSpPr/>
          <p:nvPr/>
        </p:nvSpPr>
        <p:spPr>
          <a:xfrm>
            <a:off x="5984631" y="0"/>
            <a:ext cx="3159369" cy="264795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a:extLst>
              <a:ext uri="{FF2B5EF4-FFF2-40B4-BE49-F238E27FC236}">
                <a16:creationId xmlns:a16="http://schemas.microsoft.com/office/drawing/2014/main" id="{01A19ABD-8F20-9948-B84A-E38FAEDBE435}"/>
              </a:ext>
            </a:extLst>
          </p:cNvPr>
          <p:cNvSpPr/>
          <p:nvPr/>
        </p:nvSpPr>
        <p:spPr>
          <a:xfrm>
            <a:off x="0" y="0"/>
            <a:ext cx="5867400" cy="264795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0" y="-1"/>
            <a:ext cx="5867400" cy="264795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5984631" y="0"/>
            <a:ext cx="3159368" cy="264795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457200" y="274320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6" name="Content Placeholder 3">
            <a:extLst>
              <a:ext uri="{FF2B5EF4-FFF2-40B4-BE49-F238E27FC236}">
                <a16:creationId xmlns:a16="http://schemas.microsoft.com/office/drawing/2014/main" id="{BEB2B3C0-BE3D-C642-9655-D583015F60A2}"/>
              </a:ext>
            </a:extLst>
          </p:cNvPr>
          <p:cNvSpPr>
            <a:spLocks noGrp="1"/>
          </p:cNvSpPr>
          <p:nvPr>
            <p:ph sz="half" idx="10" hasCustomPrompt="1"/>
          </p:nvPr>
        </p:nvSpPr>
        <p:spPr>
          <a:xfrm>
            <a:off x="457200" y="3505198"/>
            <a:ext cx="7924799" cy="1276351"/>
          </a:xfrm>
          <a:prstGeom prst="rect">
            <a:avLst/>
          </a:prstGeom>
        </p:spPr>
        <p:txBody>
          <a:bodyPr lIns="0" numCol="2" spcCol="27432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A simple list all in second level bullets in two columns or a short statement no bullets is what this space is meant for</a:t>
            </a:r>
          </a:p>
          <a:p>
            <a:pPr lvl="1"/>
            <a:r>
              <a:rPr lang="en-US" dirty="0"/>
              <a:t>Second level</a:t>
            </a:r>
          </a:p>
          <a:p>
            <a:pPr lvl="2"/>
            <a:r>
              <a:rPr lang="en-US" dirty="0"/>
              <a:t>Third level</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p:nvPicPr>
        <p:blipFill rotWithShape="1">
          <a:blip r:embed="rId2"/>
          <a:srcRect l="24096"/>
          <a:stretch/>
        </p:blipFill>
        <p:spPr>
          <a:xfrm>
            <a:off x="0" y="115217"/>
            <a:ext cx="1066800" cy="287051"/>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p:nvPicPr>
        <p:blipFill>
          <a:blip r:embed="rId3"/>
          <a:stretch>
            <a:fillRect/>
          </a:stretch>
        </p:blipFill>
        <p:spPr>
          <a:xfrm>
            <a:off x="115778" y="223913"/>
            <a:ext cx="752320" cy="69658"/>
          </a:xfrm>
          <a:prstGeom prst="rect">
            <a:avLst/>
          </a:prstGeom>
        </p:spPr>
      </p:pic>
    </p:spTree>
    <p:extLst>
      <p:ext uri="{BB962C8B-B14F-4D97-AF65-F5344CB8AC3E}">
        <p14:creationId xmlns:p14="http://schemas.microsoft.com/office/powerpoint/2010/main" val="3566420176"/>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p:cSld name="2 Img: 2 Subsections (equal)">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A6DE880E-D4F2-E340-948C-FA17EE464C92}"/>
              </a:ext>
            </a:extLst>
          </p:cNvPr>
          <p:cNvSpPr/>
          <p:nvPr/>
        </p:nvSpPr>
        <p:spPr>
          <a:xfrm>
            <a:off x="4709162" y="1428751"/>
            <a:ext cx="3657600" cy="37147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a:extLst>
              <a:ext uri="{FF2B5EF4-FFF2-40B4-BE49-F238E27FC236}">
                <a16:creationId xmlns:a16="http://schemas.microsoft.com/office/drawing/2014/main" id="{E90536AE-01BB-8045-A38A-303A59E98089}"/>
              </a:ext>
            </a:extLst>
          </p:cNvPr>
          <p:cNvSpPr/>
          <p:nvPr/>
        </p:nvSpPr>
        <p:spPr>
          <a:xfrm>
            <a:off x="457200" y="1428751"/>
            <a:ext cx="3657600" cy="37147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noChangeAspect="1"/>
          </p:cNvSpPr>
          <p:nvPr>
            <p:ph sz="quarter" idx="29" hasCustomPrompt="1"/>
          </p:nvPr>
        </p:nvSpPr>
        <p:spPr>
          <a:xfrm>
            <a:off x="457200" y="1428751"/>
            <a:ext cx="3657600" cy="371475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3" name="Content Placeholder 3">
            <a:extLst>
              <a:ext uri="{FF2B5EF4-FFF2-40B4-BE49-F238E27FC236}">
                <a16:creationId xmlns:a16="http://schemas.microsoft.com/office/drawing/2014/main" id="{62E5E021-2EE8-AE4F-B572-C897E954C923}"/>
              </a:ext>
            </a:extLst>
          </p:cNvPr>
          <p:cNvSpPr>
            <a:spLocks noGrp="1" noChangeAspect="1"/>
          </p:cNvSpPr>
          <p:nvPr>
            <p:ph sz="quarter" idx="30" hasCustomPrompt="1"/>
          </p:nvPr>
        </p:nvSpPr>
        <p:spPr>
          <a:xfrm>
            <a:off x="4709162" y="1428751"/>
            <a:ext cx="3657600" cy="371475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2514600" y="280035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2514600" y="348615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6756265" y="280035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6756265" y="348615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56" name="Title 1">
            <a:extLst>
              <a:ext uri="{FF2B5EF4-FFF2-40B4-BE49-F238E27FC236}">
                <a16:creationId xmlns:a16="http://schemas.microsoft.com/office/drawing/2014/main" id="{779D5A6B-338A-F24D-A1D4-D3D1F6AE648C}"/>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223039037"/>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p:cSld name="2 Img: 2 Subsections (1 larger)">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1D01008-E090-374B-937A-7AF9D65FE376}"/>
              </a:ext>
            </a:extLst>
          </p:cNvPr>
          <p:cNvSpPr/>
          <p:nvPr/>
        </p:nvSpPr>
        <p:spPr>
          <a:xfrm>
            <a:off x="6248400" y="1574619"/>
            <a:ext cx="2895600" cy="356888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a:extLst>
              <a:ext uri="{FF2B5EF4-FFF2-40B4-BE49-F238E27FC236}">
                <a16:creationId xmlns:a16="http://schemas.microsoft.com/office/drawing/2014/main" id="{01A19ABD-8F20-9948-B84A-E38FAEDBE435}"/>
              </a:ext>
            </a:extLst>
          </p:cNvPr>
          <p:cNvSpPr/>
          <p:nvPr/>
        </p:nvSpPr>
        <p:spPr>
          <a:xfrm>
            <a:off x="0" y="1574619"/>
            <a:ext cx="5527431" cy="356888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0" y="1574619"/>
            <a:ext cx="5527431" cy="3568881"/>
          </a:xfrm>
          <a:no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3901694" y="288308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3901694"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6248400" y="1574619"/>
            <a:ext cx="2895600" cy="3568881"/>
          </a:xfrm>
          <a:no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6014857" y="288308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6014857"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696093762"/>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p:cSld name="2 Img: paired, 2 Subsections">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DAD52CF4-886F-B25B-FEDC-F03B5F25B527}"/>
              </a:ext>
            </a:extLst>
          </p:cNvPr>
          <p:cNvSpPr/>
          <p:nvPr/>
        </p:nvSpPr>
        <p:spPr>
          <a:xfrm>
            <a:off x="457200" y="1431925"/>
            <a:ext cx="4023360" cy="2206625"/>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a16="http://schemas.microsoft.com/office/drawing/2014/main" id="{7A8A7BBB-02C2-3B25-29B0-C7537CFDB858}"/>
              </a:ext>
            </a:extLst>
          </p:cNvPr>
          <p:cNvSpPr/>
          <p:nvPr/>
        </p:nvSpPr>
        <p:spPr>
          <a:xfrm>
            <a:off x="4722974" y="1439294"/>
            <a:ext cx="4023360" cy="2206625"/>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4BF6B05F-53E1-8945-B16F-0DF3CF82F24C}"/>
              </a:ext>
            </a:extLst>
          </p:cNvPr>
          <p:cNvSpPr/>
          <p:nvPr/>
        </p:nvSpPr>
        <p:spPr>
          <a:xfrm>
            <a:off x="0" y="3347728"/>
            <a:ext cx="9144000" cy="1795772"/>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457200" y="3704206"/>
            <a:ext cx="4023360" cy="1083694"/>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457200" y="1431925"/>
            <a:ext cx="4023360" cy="1909396"/>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3347690"/>
            <a:ext cx="40233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Content Placeholder 3">
            <a:extLst>
              <a:ext uri="{FF2B5EF4-FFF2-40B4-BE49-F238E27FC236}">
                <a16:creationId xmlns:a16="http://schemas.microsoft.com/office/drawing/2014/main" id="{9F462960-F6E0-1F47-9992-B0808AB8B3DB}"/>
              </a:ext>
            </a:extLst>
          </p:cNvPr>
          <p:cNvSpPr>
            <a:spLocks noGrp="1"/>
          </p:cNvSpPr>
          <p:nvPr>
            <p:ph sz="half" idx="30" hasCustomPrompt="1"/>
          </p:nvPr>
        </p:nvSpPr>
        <p:spPr>
          <a:xfrm>
            <a:off x="4722974" y="3704206"/>
            <a:ext cx="4023360" cy="1083694"/>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19" name="Content Placeholder 3">
            <a:extLst>
              <a:ext uri="{FF2B5EF4-FFF2-40B4-BE49-F238E27FC236}">
                <a16:creationId xmlns:a16="http://schemas.microsoft.com/office/drawing/2014/main" id="{AD116F9F-6368-7345-A08A-884ECE8BF88F}"/>
              </a:ext>
            </a:extLst>
          </p:cNvPr>
          <p:cNvSpPr>
            <a:spLocks noGrp="1"/>
          </p:cNvSpPr>
          <p:nvPr>
            <p:ph sz="quarter" idx="31" hasCustomPrompt="1"/>
          </p:nvPr>
        </p:nvSpPr>
        <p:spPr>
          <a:xfrm>
            <a:off x="4722974" y="1431925"/>
            <a:ext cx="4023360" cy="1909396"/>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0" name="Content Placeholder 3">
            <a:extLst>
              <a:ext uri="{FF2B5EF4-FFF2-40B4-BE49-F238E27FC236}">
                <a16:creationId xmlns:a16="http://schemas.microsoft.com/office/drawing/2014/main" id="{16A9DCB3-1BC9-EA4E-B87A-4380F9F9DF2F}"/>
              </a:ext>
            </a:extLst>
          </p:cNvPr>
          <p:cNvSpPr>
            <a:spLocks noGrp="1"/>
          </p:cNvSpPr>
          <p:nvPr>
            <p:ph sz="quarter" idx="32" hasCustomPrompt="1"/>
          </p:nvPr>
        </p:nvSpPr>
        <p:spPr>
          <a:xfrm>
            <a:off x="4722974" y="3347690"/>
            <a:ext cx="40233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Title 1">
            <a:extLst>
              <a:ext uri="{FF2B5EF4-FFF2-40B4-BE49-F238E27FC236}">
                <a16:creationId xmlns:a16="http://schemas.microsoft.com/office/drawing/2014/main" id="{3DE7F42C-D2D9-4642-9E56-0728CC9098A7}"/>
              </a:ext>
            </a:extLst>
          </p:cNvPr>
          <p:cNvSpPr>
            <a:spLocks noGrp="1"/>
          </p:cNvSpPr>
          <p:nvPr>
            <p:ph type="title"/>
          </p:nvPr>
        </p:nvSpPr>
        <p:spPr>
          <a:xfrm>
            <a:off x="457200" y="590550"/>
            <a:ext cx="8305800" cy="74295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569448305"/>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p:cSld name="3 Img: Body ">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9A8F918A-EF77-FD4D-BE1F-C758B655E4B1}"/>
              </a:ext>
            </a:extLst>
          </p:cNvPr>
          <p:cNvSpPr/>
          <p:nvPr/>
        </p:nvSpPr>
        <p:spPr>
          <a:xfrm>
            <a:off x="3671415" y="302683"/>
            <a:ext cx="2566988" cy="15367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C5198B12-F0DC-FC40-A343-A79509F228C4}"/>
              </a:ext>
            </a:extLst>
          </p:cNvPr>
          <p:cNvSpPr/>
          <p:nvPr/>
        </p:nvSpPr>
        <p:spPr>
          <a:xfrm>
            <a:off x="3671415" y="1929468"/>
            <a:ext cx="2566988" cy="321403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15BC1452-772F-BB4B-94B4-41012A92321B}"/>
              </a:ext>
            </a:extLst>
          </p:cNvPr>
          <p:cNvSpPr/>
          <p:nvPr/>
        </p:nvSpPr>
        <p:spPr>
          <a:xfrm>
            <a:off x="6339590" y="0"/>
            <a:ext cx="2566988" cy="321403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3671415" y="302684"/>
            <a:ext cx="2566988" cy="1536699"/>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6339590" y="0"/>
            <a:ext cx="2566988" cy="3214032"/>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p:nvPicPr>
        <p:blipFill rotWithShape="1">
          <a:blip r:embed="rId2"/>
          <a:srcRect l="24096"/>
          <a:stretch/>
        </p:blipFill>
        <p:spPr>
          <a:xfrm>
            <a:off x="0" y="115217"/>
            <a:ext cx="1066800" cy="287051"/>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p:nvPicPr>
        <p:blipFill>
          <a:blip r:embed="rId3"/>
          <a:stretch>
            <a:fillRect/>
          </a:stretch>
        </p:blipFill>
        <p:spPr>
          <a:xfrm>
            <a:off x="115778" y="223913"/>
            <a:ext cx="752320" cy="69658"/>
          </a:xfrm>
          <a:prstGeom prst="rect">
            <a:avLst/>
          </a:prstGeom>
        </p:spPr>
      </p:pic>
      <p:sp>
        <p:nvSpPr>
          <p:cNvPr id="14" name="Content Placeholder 3">
            <a:extLst>
              <a:ext uri="{FF2B5EF4-FFF2-40B4-BE49-F238E27FC236}">
                <a16:creationId xmlns:a16="http://schemas.microsoft.com/office/drawing/2014/main" id="{92912BC2-1EE2-D842-A2B7-DE5424A867EB}"/>
              </a:ext>
            </a:extLst>
          </p:cNvPr>
          <p:cNvSpPr>
            <a:spLocks noGrp="1"/>
          </p:cNvSpPr>
          <p:nvPr>
            <p:ph sz="quarter" idx="31" hasCustomPrompt="1"/>
          </p:nvPr>
        </p:nvSpPr>
        <p:spPr>
          <a:xfrm>
            <a:off x="3671415" y="1929116"/>
            <a:ext cx="2566988" cy="321403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DB54329B-39FA-9948-8527-46859415990F}"/>
              </a:ext>
            </a:extLst>
          </p:cNvPr>
          <p:cNvSpPr>
            <a:spLocks noGrp="1"/>
          </p:cNvSpPr>
          <p:nvPr>
            <p:ph sz="half" idx="10" hasCustomPrompt="1"/>
          </p:nvPr>
        </p:nvSpPr>
        <p:spPr>
          <a:xfrm>
            <a:off x="457201" y="2076450"/>
            <a:ext cx="2417762" cy="27051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 keep it short!</a:t>
            </a:r>
          </a:p>
          <a:p>
            <a:pPr lvl="1"/>
            <a:r>
              <a:rPr lang="en-US" dirty="0"/>
              <a:t>This slide makes a good section header as well</a:t>
            </a:r>
          </a:p>
          <a:p>
            <a:pPr lvl="2"/>
            <a:r>
              <a:rPr lang="en-US" dirty="0"/>
              <a:t>Third level</a:t>
            </a:r>
          </a:p>
        </p:txBody>
      </p:sp>
      <p:sp>
        <p:nvSpPr>
          <p:cNvPr id="18" name="Content Placeholder 3">
            <a:extLst>
              <a:ext uri="{FF2B5EF4-FFF2-40B4-BE49-F238E27FC236}">
                <a16:creationId xmlns:a16="http://schemas.microsoft.com/office/drawing/2014/main" id="{9E3929EB-8C6F-D945-92EC-B79572580E77}"/>
              </a:ext>
            </a:extLst>
          </p:cNvPr>
          <p:cNvSpPr>
            <a:spLocks noGrp="1"/>
          </p:cNvSpPr>
          <p:nvPr>
            <p:ph sz="quarter" idx="19" hasCustomPrompt="1"/>
          </p:nvPr>
        </p:nvSpPr>
        <p:spPr>
          <a:xfrm>
            <a:off x="6339590" y="3333751"/>
            <a:ext cx="2271010" cy="457200"/>
          </a:xfrm>
          <a:noFill/>
        </p:spPr>
        <p:txBody>
          <a:bodyPr lIns="137160" tIns="137160" rIns="137160" bIns="45720" anchor="b" anchorCtr="0">
            <a:normAutofit/>
          </a:bodyPr>
          <a:lstStyle>
            <a:lvl1pPr marL="0" indent="0">
              <a:buNone/>
              <a:defRPr sz="12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9" name="Content Placeholder 3">
            <a:extLst>
              <a:ext uri="{FF2B5EF4-FFF2-40B4-BE49-F238E27FC236}">
                <a16:creationId xmlns:a16="http://schemas.microsoft.com/office/drawing/2014/main" id="{075A62B3-5B8F-BA41-B788-72BE2AD41F88}"/>
              </a:ext>
            </a:extLst>
          </p:cNvPr>
          <p:cNvSpPr>
            <a:spLocks noGrp="1"/>
          </p:cNvSpPr>
          <p:nvPr>
            <p:ph sz="quarter" idx="20" hasCustomPrompt="1"/>
          </p:nvPr>
        </p:nvSpPr>
        <p:spPr>
          <a:xfrm>
            <a:off x="6339590" y="3790951"/>
            <a:ext cx="2271010" cy="1066799"/>
          </a:xfrm>
          <a:noFill/>
        </p:spPr>
        <p:txBody>
          <a:bodyPr lIns="137160" tIns="45720" rIns="137160" bIns="13716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Body text here or switch to caption style and caption text for all images here</a:t>
            </a:r>
          </a:p>
        </p:txBody>
      </p:sp>
      <p:sp>
        <p:nvSpPr>
          <p:cNvPr id="20" name="Title 1">
            <a:extLst>
              <a:ext uri="{FF2B5EF4-FFF2-40B4-BE49-F238E27FC236}">
                <a16:creationId xmlns:a16="http://schemas.microsoft.com/office/drawing/2014/main" id="{9A9DABC8-BCD1-5C4D-B4BF-6B162B734EDF}"/>
              </a:ext>
            </a:extLst>
          </p:cNvPr>
          <p:cNvSpPr>
            <a:spLocks noGrp="1"/>
          </p:cNvSpPr>
          <p:nvPr>
            <p:ph type="title"/>
          </p:nvPr>
        </p:nvSpPr>
        <p:spPr>
          <a:xfrm>
            <a:off x="457200" y="1276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561282916"/>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p:cSld name="3 Img: 3 Subsections (equal)">
    <p:spTree>
      <p:nvGrpSpPr>
        <p:cNvPr id="1" name=""/>
        <p:cNvGrpSpPr/>
        <p:nvPr/>
      </p:nvGrpSpPr>
      <p:grpSpPr>
        <a:xfrm>
          <a:off x="0" y="0"/>
          <a:ext cx="0" cy="0"/>
          <a:chOff x="0" y="0"/>
          <a:chExt cx="0" cy="0"/>
        </a:xfrm>
      </p:grpSpPr>
      <p:sp>
        <p:nvSpPr>
          <p:cNvPr id="21" name="Rectangle 20">
            <a:extLst>
              <a:ext uri="{FF2B5EF4-FFF2-40B4-BE49-F238E27FC236}">
                <a16:creationId xmlns:a16="http://schemas.microsoft.com/office/drawing/2014/main" id="{C6D4AA71-1E38-AC65-7970-D17F3F3FD2AF}"/>
              </a:ext>
            </a:extLst>
          </p:cNvPr>
          <p:cNvSpPr/>
          <p:nvPr/>
        </p:nvSpPr>
        <p:spPr>
          <a:xfrm>
            <a:off x="6182497" y="1574619"/>
            <a:ext cx="2351903" cy="356888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id="{42884564-BF92-DEC3-5831-8633D5487C8B}"/>
              </a:ext>
            </a:extLst>
          </p:cNvPr>
          <p:cNvSpPr/>
          <p:nvPr/>
        </p:nvSpPr>
        <p:spPr>
          <a:xfrm>
            <a:off x="3324997" y="1574619"/>
            <a:ext cx="2351903" cy="356888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a:extLst>
              <a:ext uri="{FF2B5EF4-FFF2-40B4-BE49-F238E27FC236}">
                <a16:creationId xmlns:a16="http://schemas.microsoft.com/office/drawing/2014/main" id="{79D9CDFF-245F-98BE-4166-91FDB7B98DF8}"/>
              </a:ext>
            </a:extLst>
          </p:cNvPr>
          <p:cNvSpPr/>
          <p:nvPr/>
        </p:nvSpPr>
        <p:spPr>
          <a:xfrm>
            <a:off x="457200" y="1574619"/>
            <a:ext cx="2351903" cy="356888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22" name="Content Placeholder 3">
            <a:extLst>
              <a:ext uri="{FF2B5EF4-FFF2-40B4-BE49-F238E27FC236}">
                <a16:creationId xmlns:a16="http://schemas.microsoft.com/office/drawing/2014/main" id="{3F6BC7A3-8ED2-CFA5-8932-7EE656B074A9}"/>
              </a:ext>
            </a:extLst>
          </p:cNvPr>
          <p:cNvSpPr>
            <a:spLocks noGrp="1" noChangeAspect="1"/>
          </p:cNvSpPr>
          <p:nvPr>
            <p:ph sz="quarter" idx="29" hasCustomPrompt="1"/>
          </p:nvPr>
        </p:nvSpPr>
        <p:spPr>
          <a:xfrm>
            <a:off x="457200" y="1574617"/>
            <a:ext cx="2351903" cy="3568883"/>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1219200" y="3022419"/>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1219200"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3" name="Content Placeholder 3">
            <a:extLst>
              <a:ext uri="{FF2B5EF4-FFF2-40B4-BE49-F238E27FC236}">
                <a16:creationId xmlns:a16="http://schemas.microsoft.com/office/drawing/2014/main" id="{29E0F013-F819-1871-3DFB-DE3DD6A71C68}"/>
              </a:ext>
            </a:extLst>
          </p:cNvPr>
          <p:cNvSpPr>
            <a:spLocks noGrp="1" noChangeAspect="1"/>
          </p:cNvSpPr>
          <p:nvPr>
            <p:ph sz="quarter" idx="36" hasCustomPrompt="1"/>
          </p:nvPr>
        </p:nvSpPr>
        <p:spPr>
          <a:xfrm>
            <a:off x="3324996" y="1574617"/>
            <a:ext cx="2351903" cy="3568883"/>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4076700" y="3022419"/>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4076700"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4" name="Content Placeholder 3">
            <a:extLst>
              <a:ext uri="{FF2B5EF4-FFF2-40B4-BE49-F238E27FC236}">
                <a16:creationId xmlns:a16="http://schemas.microsoft.com/office/drawing/2014/main" id="{61D97A2D-3C8D-C0C8-A4BE-5A42D6776D77}"/>
              </a:ext>
            </a:extLst>
          </p:cNvPr>
          <p:cNvSpPr>
            <a:spLocks noGrp="1" noChangeAspect="1"/>
          </p:cNvSpPr>
          <p:nvPr>
            <p:ph sz="quarter" idx="37" hasCustomPrompt="1"/>
          </p:nvPr>
        </p:nvSpPr>
        <p:spPr>
          <a:xfrm>
            <a:off x="6182497" y="1574617"/>
            <a:ext cx="2351903" cy="3568883"/>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32CD13D8-C553-9B43-ABFB-5E9C875FADCB}"/>
              </a:ext>
            </a:extLst>
          </p:cNvPr>
          <p:cNvSpPr>
            <a:spLocks noGrp="1"/>
          </p:cNvSpPr>
          <p:nvPr>
            <p:ph sz="quarter" idx="34" hasCustomPrompt="1"/>
          </p:nvPr>
        </p:nvSpPr>
        <p:spPr>
          <a:xfrm>
            <a:off x="6934200" y="3022419"/>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E42E96DA-05ED-D243-90F0-D4A7AC201BF5}"/>
              </a:ext>
            </a:extLst>
          </p:cNvPr>
          <p:cNvSpPr>
            <a:spLocks noGrp="1"/>
          </p:cNvSpPr>
          <p:nvPr>
            <p:ph sz="quarter" idx="35" hasCustomPrompt="1"/>
          </p:nvPr>
        </p:nvSpPr>
        <p:spPr>
          <a:xfrm>
            <a:off x="6934200"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Tree>
    <p:extLst>
      <p:ext uri="{BB962C8B-B14F-4D97-AF65-F5344CB8AC3E}">
        <p14:creationId xmlns:p14="http://schemas.microsoft.com/office/powerpoint/2010/main" val="4153798861"/>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p:cSld name="3 Img: 3 Subsections ">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2C43466E-7B85-8A8B-F4CA-F5DF3BCA71CA}"/>
              </a:ext>
            </a:extLst>
          </p:cNvPr>
          <p:cNvSpPr/>
          <p:nvPr/>
        </p:nvSpPr>
        <p:spPr>
          <a:xfrm>
            <a:off x="457200" y="1574619"/>
            <a:ext cx="2651760" cy="297833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Content Placeholder 3">
            <a:extLst>
              <a:ext uri="{FF2B5EF4-FFF2-40B4-BE49-F238E27FC236}">
                <a16:creationId xmlns:a16="http://schemas.microsoft.com/office/drawing/2014/main" id="{F572A2E1-2F70-99C4-0DE0-14FAEAD303CD}"/>
              </a:ext>
            </a:extLst>
          </p:cNvPr>
          <p:cNvSpPr>
            <a:spLocks noGrp="1" noChangeAspect="1"/>
          </p:cNvSpPr>
          <p:nvPr>
            <p:ph sz="quarter" idx="29" hasCustomPrompt="1"/>
          </p:nvPr>
        </p:nvSpPr>
        <p:spPr>
          <a:xfrm>
            <a:off x="457200" y="1574619"/>
            <a:ext cx="2641463" cy="297833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0" name="Rectangle 19">
            <a:extLst>
              <a:ext uri="{FF2B5EF4-FFF2-40B4-BE49-F238E27FC236}">
                <a16:creationId xmlns:a16="http://schemas.microsoft.com/office/drawing/2014/main" id="{05025407-6076-BE6A-65AC-CC6F30334AEC}"/>
              </a:ext>
            </a:extLst>
          </p:cNvPr>
          <p:cNvSpPr/>
          <p:nvPr/>
        </p:nvSpPr>
        <p:spPr>
          <a:xfrm>
            <a:off x="3284220" y="1578113"/>
            <a:ext cx="2651760" cy="297833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Content Placeholder 3">
            <a:extLst>
              <a:ext uri="{FF2B5EF4-FFF2-40B4-BE49-F238E27FC236}">
                <a16:creationId xmlns:a16="http://schemas.microsoft.com/office/drawing/2014/main" id="{51F897CF-E4BE-EE02-3834-124F3BD705F8}"/>
              </a:ext>
            </a:extLst>
          </p:cNvPr>
          <p:cNvSpPr>
            <a:spLocks noGrp="1" noChangeAspect="1"/>
          </p:cNvSpPr>
          <p:nvPr>
            <p:ph sz="quarter" idx="36" hasCustomPrompt="1"/>
          </p:nvPr>
        </p:nvSpPr>
        <p:spPr>
          <a:xfrm>
            <a:off x="3284220" y="1578052"/>
            <a:ext cx="2641463" cy="297833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1" name="Rectangle 20">
            <a:extLst>
              <a:ext uri="{FF2B5EF4-FFF2-40B4-BE49-F238E27FC236}">
                <a16:creationId xmlns:a16="http://schemas.microsoft.com/office/drawing/2014/main" id="{F984BC6B-4F6B-AA92-3C11-C4735EC20320}"/>
              </a:ext>
            </a:extLst>
          </p:cNvPr>
          <p:cNvSpPr/>
          <p:nvPr/>
        </p:nvSpPr>
        <p:spPr>
          <a:xfrm>
            <a:off x="6111240" y="1574619"/>
            <a:ext cx="2651760" cy="297833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Content Placeholder 3">
            <a:extLst>
              <a:ext uri="{FF2B5EF4-FFF2-40B4-BE49-F238E27FC236}">
                <a16:creationId xmlns:a16="http://schemas.microsoft.com/office/drawing/2014/main" id="{BD8AFB30-7C1A-B590-BA57-03D7E708C754}"/>
              </a:ext>
            </a:extLst>
          </p:cNvPr>
          <p:cNvSpPr>
            <a:spLocks noGrp="1" noChangeAspect="1"/>
          </p:cNvSpPr>
          <p:nvPr>
            <p:ph sz="quarter" idx="37" hasCustomPrompt="1"/>
          </p:nvPr>
        </p:nvSpPr>
        <p:spPr>
          <a:xfrm>
            <a:off x="6111240" y="1574617"/>
            <a:ext cx="2641463" cy="297833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4422277" y="3022419"/>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4422277"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6" name="Content Placeholder 3">
            <a:extLst>
              <a:ext uri="{FF2B5EF4-FFF2-40B4-BE49-F238E27FC236}">
                <a16:creationId xmlns:a16="http://schemas.microsoft.com/office/drawing/2014/main" id="{32CD13D8-C553-9B43-ABFB-5E9C875FADCB}"/>
              </a:ext>
            </a:extLst>
          </p:cNvPr>
          <p:cNvSpPr>
            <a:spLocks noGrp="1"/>
          </p:cNvSpPr>
          <p:nvPr>
            <p:ph sz="quarter" idx="34" hasCustomPrompt="1"/>
          </p:nvPr>
        </p:nvSpPr>
        <p:spPr>
          <a:xfrm>
            <a:off x="6479677" y="3022419"/>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E42E96DA-05ED-D243-90F0-D4A7AC201BF5}"/>
              </a:ext>
            </a:extLst>
          </p:cNvPr>
          <p:cNvSpPr>
            <a:spLocks noGrp="1"/>
          </p:cNvSpPr>
          <p:nvPr>
            <p:ph sz="quarter" idx="35" hasCustomPrompt="1"/>
          </p:nvPr>
        </p:nvSpPr>
        <p:spPr>
          <a:xfrm>
            <a:off x="6479677"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2364877" y="3022419"/>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2364877"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Tree>
    <p:extLst>
      <p:ext uri="{BB962C8B-B14F-4D97-AF65-F5344CB8AC3E}">
        <p14:creationId xmlns:p14="http://schemas.microsoft.com/office/powerpoint/2010/main" val="2460761079"/>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p:cSld name="3 Img: paired, 3 Subsection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96D6E1BA-FD6C-11CE-8F3F-294F54A0E504}"/>
              </a:ext>
            </a:extLst>
          </p:cNvPr>
          <p:cNvSpPr/>
          <p:nvPr/>
        </p:nvSpPr>
        <p:spPr>
          <a:xfrm>
            <a:off x="457200" y="1398627"/>
            <a:ext cx="2651760" cy="1707775"/>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Rectangle 2">
            <a:extLst>
              <a:ext uri="{FF2B5EF4-FFF2-40B4-BE49-F238E27FC236}">
                <a16:creationId xmlns:a16="http://schemas.microsoft.com/office/drawing/2014/main" id="{01807E07-0660-B614-DB6B-8DE1577CE6B5}"/>
              </a:ext>
            </a:extLst>
          </p:cNvPr>
          <p:cNvSpPr/>
          <p:nvPr/>
        </p:nvSpPr>
        <p:spPr>
          <a:xfrm>
            <a:off x="3288669" y="1398627"/>
            <a:ext cx="2651760" cy="1707775"/>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Rectangle 3">
            <a:extLst>
              <a:ext uri="{FF2B5EF4-FFF2-40B4-BE49-F238E27FC236}">
                <a16:creationId xmlns:a16="http://schemas.microsoft.com/office/drawing/2014/main" id="{EBC81947-00F9-74BB-8D6D-8D99C59D515A}"/>
              </a:ext>
            </a:extLst>
          </p:cNvPr>
          <p:cNvSpPr/>
          <p:nvPr/>
        </p:nvSpPr>
        <p:spPr>
          <a:xfrm>
            <a:off x="6116183" y="1398627"/>
            <a:ext cx="2651760" cy="1707775"/>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457200" y="1398627"/>
            <a:ext cx="2651760" cy="1490472"/>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0" name="Rectangle 9">
            <a:extLst>
              <a:ext uri="{FF2B5EF4-FFF2-40B4-BE49-F238E27FC236}">
                <a16:creationId xmlns:a16="http://schemas.microsoft.com/office/drawing/2014/main" id="{4BF6B05F-53E1-8945-B16F-0DF3CF82F24C}"/>
              </a:ext>
            </a:extLst>
          </p:cNvPr>
          <p:cNvSpPr/>
          <p:nvPr/>
        </p:nvSpPr>
        <p:spPr>
          <a:xfrm>
            <a:off x="0" y="2887847"/>
            <a:ext cx="9144000" cy="2255653"/>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457200" y="3240006"/>
            <a:ext cx="2651760" cy="1490472"/>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2883490"/>
            <a:ext cx="26517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1" name="Content Placeholder 3">
            <a:extLst>
              <a:ext uri="{FF2B5EF4-FFF2-40B4-BE49-F238E27FC236}">
                <a16:creationId xmlns:a16="http://schemas.microsoft.com/office/drawing/2014/main" id="{16B809F6-FA4E-924A-B401-7F4C46B121C1}"/>
              </a:ext>
            </a:extLst>
          </p:cNvPr>
          <p:cNvSpPr>
            <a:spLocks noGrp="1"/>
          </p:cNvSpPr>
          <p:nvPr>
            <p:ph sz="half" idx="30" hasCustomPrompt="1"/>
          </p:nvPr>
        </p:nvSpPr>
        <p:spPr>
          <a:xfrm>
            <a:off x="3291840" y="3240006"/>
            <a:ext cx="2651760" cy="1490472"/>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6" name="Content Placeholder 3">
            <a:extLst>
              <a:ext uri="{FF2B5EF4-FFF2-40B4-BE49-F238E27FC236}">
                <a16:creationId xmlns:a16="http://schemas.microsoft.com/office/drawing/2014/main" id="{1A592BC2-CD25-7946-B073-3B5CE272ECA1}"/>
              </a:ext>
            </a:extLst>
          </p:cNvPr>
          <p:cNvSpPr>
            <a:spLocks noGrp="1"/>
          </p:cNvSpPr>
          <p:nvPr>
            <p:ph sz="quarter" idx="31" hasCustomPrompt="1"/>
          </p:nvPr>
        </p:nvSpPr>
        <p:spPr>
          <a:xfrm>
            <a:off x="3291840" y="1397375"/>
            <a:ext cx="2651760" cy="1490472"/>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7" name="Content Placeholder 3">
            <a:extLst>
              <a:ext uri="{FF2B5EF4-FFF2-40B4-BE49-F238E27FC236}">
                <a16:creationId xmlns:a16="http://schemas.microsoft.com/office/drawing/2014/main" id="{1C023B6E-F50F-6B4F-BB0D-25BB7E8C8591}"/>
              </a:ext>
            </a:extLst>
          </p:cNvPr>
          <p:cNvSpPr>
            <a:spLocks noGrp="1"/>
          </p:cNvSpPr>
          <p:nvPr>
            <p:ph sz="quarter" idx="32" hasCustomPrompt="1"/>
          </p:nvPr>
        </p:nvSpPr>
        <p:spPr>
          <a:xfrm>
            <a:off x="3291840" y="2883490"/>
            <a:ext cx="26517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8" name="Content Placeholder 3">
            <a:extLst>
              <a:ext uri="{FF2B5EF4-FFF2-40B4-BE49-F238E27FC236}">
                <a16:creationId xmlns:a16="http://schemas.microsoft.com/office/drawing/2014/main" id="{05509D20-557E-7F4F-8618-542438C490BA}"/>
              </a:ext>
            </a:extLst>
          </p:cNvPr>
          <p:cNvSpPr>
            <a:spLocks noGrp="1"/>
          </p:cNvSpPr>
          <p:nvPr>
            <p:ph sz="half" idx="33" hasCustomPrompt="1"/>
          </p:nvPr>
        </p:nvSpPr>
        <p:spPr>
          <a:xfrm>
            <a:off x="6116183" y="3240006"/>
            <a:ext cx="2651760" cy="1490472"/>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9" name="Content Placeholder 3">
            <a:extLst>
              <a:ext uri="{FF2B5EF4-FFF2-40B4-BE49-F238E27FC236}">
                <a16:creationId xmlns:a16="http://schemas.microsoft.com/office/drawing/2014/main" id="{157A14B8-DB9F-0649-A945-CCC8C7777ABD}"/>
              </a:ext>
            </a:extLst>
          </p:cNvPr>
          <p:cNvSpPr>
            <a:spLocks noGrp="1"/>
          </p:cNvSpPr>
          <p:nvPr>
            <p:ph sz="quarter" idx="34" hasCustomPrompt="1"/>
          </p:nvPr>
        </p:nvSpPr>
        <p:spPr>
          <a:xfrm>
            <a:off x="6116183" y="1397375"/>
            <a:ext cx="2651760" cy="1490472"/>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0" name="Content Placeholder 3">
            <a:extLst>
              <a:ext uri="{FF2B5EF4-FFF2-40B4-BE49-F238E27FC236}">
                <a16:creationId xmlns:a16="http://schemas.microsoft.com/office/drawing/2014/main" id="{CDA1F315-0513-4B41-A677-CA87DD3A63B4}"/>
              </a:ext>
            </a:extLst>
          </p:cNvPr>
          <p:cNvSpPr>
            <a:spLocks noGrp="1"/>
          </p:cNvSpPr>
          <p:nvPr>
            <p:ph sz="quarter" idx="35" hasCustomPrompt="1"/>
          </p:nvPr>
        </p:nvSpPr>
        <p:spPr>
          <a:xfrm>
            <a:off x="6116183" y="2883490"/>
            <a:ext cx="26517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3" name="Title 1">
            <a:extLst>
              <a:ext uri="{FF2B5EF4-FFF2-40B4-BE49-F238E27FC236}">
                <a16:creationId xmlns:a16="http://schemas.microsoft.com/office/drawing/2014/main" id="{5EFE7D30-4EBF-A243-AE4D-EE54C9A43989}"/>
              </a:ext>
            </a:extLst>
          </p:cNvPr>
          <p:cNvSpPr>
            <a:spLocks noGrp="1"/>
          </p:cNvSpPr>
          <p:nvPr>
            <p:ph type="title"/>
          </p:nvPr>
        </p:nvSpPr>
        <p:spPr>
          <a:xfrm>
            <a:off x="457200" y="590550"/>
            <a:ext cx="8305800" cy="74295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33973522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Section Header (simpl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100E37-2066-457D-A866-CD6115300D34}"/>
              </a:ext>
            </a:extLst>
          </p:cNvPr>
          <p:cNvSpPr>
            <a:spLocks noGrp="1"/>
          </p:cNvSpPr>
          <p:nvPr>
            <p:ph type="ctrTitle" hasCustomPrompt="1"/>
          </p:nvPr>
        </p:nvSpPr>
        <p:spPr>
          <a:xfrm>
            <a:off x="1143000" y="841375"/>
            <a:ext cx="7010400" cy="1790700"/>
          </a:xfrm>
          <a:prstGeom prst="rect">
            <a:avLst/>
          </a:prstGeom>
        </p:spPr>
        <p:txBody>
          <a:bodyPr anchor="b">
            <a:normAutofit/>
          </a:bodyPr>
          <a:lstStyle>
            <a:lvl1pPr algn="ctr">
              <a:defRPr sz="3600" b="1">
                <a:solidFill>
                  <a:schemeClr val="accent1"/>
                </a:solidFill>
                <a:latin typeface="Lato" panose="020F0502020204030203" pitchFamily="34" charset="0"/>
              </a:defRPr>
            </a:lvl1pPr>
          </a:lstStyle>
          <a:p>
            <a:r>
              <a:rPr lang="en-US" dirty="0"/>
              <a:t>Section Header title</a:t>
            </a:r>
          </a:p>
        </p:txBody>
      </p:sp>
      <p:sp>
        <p:nvSpPr>
          <p:cNvPr id="3" name="Subtitle 2">
            <a:extLst>
              <a:ext uri="{FF2B5EF4-FFF2-40B4-BE49-F238E27FC236}">
                <a16:creationId xmlns:a16="http://schemas.microsoft.com/office/drawing/2014/main" id="{FBBC01D0-B230-4859-8CF6-4664E1E5F385}"/>
              </a:ext>
            </a:extLst>
          </p:cNvPr>
          <p:cNvSpPr>
            <a:spLocks noGrp="1"/>
          </p:cNvSpPr>
          <p:nvPr>
            <p:ph type="subTitle" idx="1" hasCustomPrompt="1"/>
          </p:nvPr>
        </p:nvSpPr>
        <p:spPr>
          <a:xfrm>
            <a:off x="1143000" y="2701925"/>
            <a:ext cx="7010400" cy="1241425"/>
          </a:xfrm>
          <a:prstGeom prst="rect">
            <a:avLst/>
          </a:prstGeom>
        </p:spPr>
        <p:txBody>
          <a:bodyPr>
            <a:normAutofit/>
          </a:bodyPr>
          <a:lstStyle>
            <a:lvl1pPr marL="0" indent="0" algn="ctr">
              <a:buNone/>
              <a:defRPr sz="1800">
                <a:solidFill>
                  <a:srgbClr val="393A39"/>
                </a:solidFill>
                <a:latin typeface="Lato" panose="020F0502020204030203"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Section subtitle</a:t>
            </a:r>
          </a:p>
        </p:txBody>
      </p:sp>
    </p:spTree>
    <p:extLst>
      <p:ext uri="{BB962C8B-B14F-4D97-AF65-F5344CB8AC3E}">
        <p14:creationId xmlns:p14="http://schemas.microsoft.com/office/powerpoint/2010/main" val="2812585757"/>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p:cSld name="4 Img: Body ">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2AF1CB3C-159C-3347-BFAC-E45F31299484}"/>
              </a:ext>
            </a:extLst>
          </p:cNvPr>
          <p:cNvSpPr/>
          <p:nvPr/>
        </p:nvSpPr>
        <p:spPr>
          <a:xfrm>
            <a:off x="503338" y="819150"/>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 name="Rectangle 19">
            <a:extLst>
              <a:ext uri="{FF2B5EF4-FFF2-40B4-BE49-F238E27FC236}">
                <a16:creationId xmlns:a16="http://schemas.microsoft.com/office/drawing/2014/main" id="{2BEE92EE-CB1A-564D-AFDA-ECC078177899}"/>
              </a:ext>
            </a:extLst>
          </p:cNvPr>
          <p:cNvSpPr/>
          <p:nvPr/>
        </p:nvSpPr>
        <p:spPr>
          <a:xfrm>
            <a:off x="2577989" y="819150"/>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113ADE27-8124-2E48-9321-9D361EB8E511}"/>
              </a:ext>
            </a:extLst>
          </p:cNvPr>
          <p:cNvSpPr/>
          <p:nvPr/>
        </p:nvSpPr>
        <p:spPr>
          <a:xfrm>
            <a:off x="2577989" y="2893719"/>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a:extLst>
              <a:ext uri="{FF2B5EF4-FFF2-40B4-BE49-F238E27FC236}">
                <a16:creationId xmlns:a16="http://schemas.microsoft.com/office/drawing/2014/main" id="{942C7726-2FB8-454D-88F1-E8C59C67CCDE}"/>
              </a:ext>
            </a:extLst>
          </p:cNvPr>
          <p:cNvSpPr/>
          <p:nvPr/>
        </p:nvSpPr>
        <p:spPr>
          <a:xfrm>
            <a:off x="4662597" y="2893719"/>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503338" y="819150"/>
            <a:ext cx="1965960" cy="195813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2582382" y="2893720"/>
            <a:ext cx="1956212" cy="196596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p:nvPicPr>
        <p:blipFill rotWithShape="1">
          <a:blip r:embed="rId2"/>
          <a:srcRect l="24096"/>
          <a:stretch/>
        </p:blipFill>
        <p:spPr>
          <a:xfrm>
            <a:off x="0" y="115217"/>
            <a:ext cx="1066800" cy="287051"/>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p:nvPicPr>
        <p:blipFill>
          <a:blip r:embed="rId3"/>
          <a:stretch>
            <a:fillRect/>
          </a:stretch>
        </p:blipFill>
        <p:spPr>
          <a:xfrm>
            <a:off x="115778" y="223913"/>
            <a:ext cx="752320" cy="69658"/>
          </a:xfrm>
          <a:prstGeom prst="rect">
            <a:avLst/>
          </a:prstGeom>
        </p:spPr>
      </p:pic>
      <p:sp>
        <p:nvSpPr>
          <p:cNvPr id="14" name="Content Placeholder 3">
            <a:extLst>
              <a:ext uri="{FF2B5EF4-FFF2-40B4-BE49-F238E27FC236}">
                <a16:creationId xmlns:a16="http://schemas.microsoft.com/office/drawing/2014/main" id="{92912BC2-1EE2-D842-A2B7-DE5424A867EB}"/>
              </a:ext>
            </a:extLst>
          </p:cNvPr>
          <p:cNvSpPr>
            <a:spLocks noGrp="1"/>
          </p:cNvSpPr>
          <p:nvPr>
            <p:ph sz="quarter" idx="31" hasCustomPrompt="1"/>
          </p:nvPr>
        </p:nvSpPr>
        <p:spPr>
          <a:xfrm>
            <a:off x="2582382" y="819149"/>
            <a:ext cx="1956212" cy="1958135"/>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DB54329B-39FA-9948-8527-46859415990F}"/>
              </a:ext>
            </a:extLst>
          </p:cNvPr>
          <p:cNvSpPr>
            <a:spLocks noGrp="1"/>
          </p:cNvSpPr>
          <p:nvPr>
            <p:ph sz="half" idx="10" hasCustomPrompt="1"/>
          </p:nvPr>
        </p:nvSpPr>
        <p:spPr>
          <a:xfrm>
            <a:off x="4852144" y="1695450"/>
            <a:ext cx="2691656" cy="943227"/>
          </a:xfrm>
          <a:prstGeom prst="rect">
            <a:avLst/>
          </a:prstGeom>
        </p:spPr>
        <p:txBody>
          <a:bodyPr lIns="0">
            <a:normAutofit/>
          </a:bodyPr>
          <a:lstStyle>
            <a:lvl1pPr marL="0" indent="0">
              <a:lnSpc>
                <a:spcPct val="100000"/>
              </a:lnSpc>
              <a:buNone/>
              <a:defRPr sz="1400">
                <a:solidFill>
                  <a:srgbClr val="393A39"/>
                </a:solidFill>
                <a:latin typeface="Lato" panose="020F0502020204030203" pitchFamily="34" charset="0"/>
              </a:defRPr>
            </a:lvl1pPr>
            <a:lvl2pPr marL="292100" indent="0">
              <a:lnSpc>
                <a:spcPct val="100000"/>
              </a:lnSpc>
              <a:buFont typeface="Arial" panose="020B0604020202020204" pitchFamily="34" charset="0"/>
              <a:buNone/>
              <a:defRPr sz="1200">
                <a:solidFill>
                  <a:srgbClr val="393A39"/>
                </a:solidFill>
                <a:latin typeface="Lato" panose="020F0502020204030203" pitchFamily="34" charset="0"/>
              </a:defRPr>
            </a:lvl2pPr>
            <a:lvl3pPr marL="576262" indent="0">
              <a:lnSpc>
                <a:spcPct val="100000"/>
              </a:lnSpc>
              <a:buNone/>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ONLY, keep it short!</a:t>
            </a:r>
          </a:p>
          <a:p>
            <a:pPr lvl="0"/>
            <a:r>
              <a:rPr lang="en-US" dirty="0"/>
              <a:t>Good section header</a:t>
            </a:r>
          </a:p>
        </p:txBody>
      </p:sp>
      <p:sp>
        <p:nvSpPr>
          <p:cNvPr id="18" name="Content Placeholder 3">
            <a:extLst>
              <a:ext uri="{FF2B5EF4-FFF2-40B4-BE49-F238E27FC236}">
                <a16:creationId xmlns:a16="http://schemas.microsoft.com/office/drawing/2014/main" id="{9E3929EB-8C6F-D945-92EC-B79572580E77}"/>
              </a:ext>
            </a:extLst>
          </p:cNvPr>
          <p:cNvSpPr>
            <a:spLocks noGrp="1"/>
          </p:cNvSpPr>
          <p:nvPr>
            <p:ph sz="quarter" idx="19" hasCustomPrompt="1"/>
          </p:nvPr>
        </p:nvSpPr>
        <p:spPr>
          <a:xfrm>
            <a:off x="503337" y="2893718"/>
            <a:ext cx="1935062" cy="455931"/>
          </a:xfrm>
          <a:noFill/>
        </p:spPr>
        <p:txBody>
          <a:bodyPr lIns="137160" tIns="137160" rIns="137160" bIns="45720" anchor="b" anchorCtr="0">
            <a:normAutofit/>
          </a:bodyPr>
          <a:lstStyle>
            <a:lvl1pPr marL="0" indent="0">
              <a:buNone/>
              <a:defRPr sz="1200" b="1">
                <a:solidFill>
                  <a:schemeClr val="accent2"/>
                </a:solidFill>
              </a:defRPr>
            </a:lvl1pPr>
            <a:lvl2pPr>
              <a:defRPr>
                <a:solidFill>
                  <a:schemeClr val="bg2"/>
                </a:solidFill>
              </a:defRPr>
            </a:lvl2pPr>
            <a:lvl3pPr>
              <a:defRPr>
                <a:solidFill>
                  <a:schemeClr val="bg2"/>
                </a:solidFill>
              </a:defRPr>
            </a:lvl3pPr>
          </a:lstStyle>
          <a:p>
            <a:pPr lvl="0"/>
            <a:r>
              <a:rPr lang="en-US" dirty="0"/>
              <a:t>Optional Short Title Here</a:t>
            </a:r>
          </a:p>
        </p:txBody>
      </p:sp>
      <p:sp>
        <p:nvSpPr>
          <p:cNvPr id="19" name="Content Placeholder 3">
            <a:extLst>
              <a:ext uri="{FF2B5EF4-FFF2-40B4-BE49-F238E27FC236}">
                <a16:creationId xmlns:a16="http://schemas.microsoft.com/office/drawing/2014/main" id="{075A62B3-5B8F-BA41-B788-72BE2AD41F88}"/>
              </a:ext>
            </a:extLst>
          </p:cNvPr>
          <p:cNvSpPr>
            <a:spLocks noGrp="1"/>
          </p:cNvSpPr>
          <p:nvPr>
            <p:ph sz="quarter" idx="20" hasCustomPrompt="1"/>
          </p:nvPr>
        </p:nvSpPr>
        <p:spPr>
          <a:xfrm>
            <a:off x="503337" y="3349650"/>
            <a:ext cx="1935062" cy="1066799"/>
          </a:xfrm>
          <a:noFill/>
        </p:spPr>
        <p:txBody>
          <a:bodyPr lIns="137160" tIns="45720" rIns="137160" bIns="13716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Body text here or caption text for all images (swap to caption style)</a:t>
            </a:r>
          </a:p>
        </p:txBody>
      </p:sp>
      <p:sp>
        <p:nvSpPr>
          <p:cNvPr id="23" name="Content Placeholder 3">
            <a:extLst>
              <a:ext uri="{FF2B5EF4-FFF2-40B4-BE49-F238E27FC236}">
                <a16:creationId xmlns:a16="http://schemas.microsoft.com/office/drawing/2014/main" id="{B9EB7CA6-DB6B-5C45-9FED-7ADC8E9AB8DD}"/>
              </a:ext>
            </a:extLst>
          </p:cNvPr>
          <p:cNvSpPr>
            <a:spLocks noGrp="1"/>
          </p:cNvSpPr>
          <p:nvPr>
            <p:ph sz="quarter" idx="32" hasCustomPrompt="1"/>
          </p:nvPr>
        </p:nvSpPr>
        <p:spPr>
          <a:xfrm>
            <a:off x="4662597" y="2893719"/>
            <a:ext cx="1965960" cy="196596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4" name="Title 1">
            <a:extLst>
              <a:ext uri="{FF2B5EF4-FFF2-40B4-BE49-F238E27FC236}">
                <a16:creationId xmlns:a16="http://schemas.microsoft.com/office/drawing/2014/main" id="{718AC106-9290-5445-A767-ECBF76EA403D}"/>
              </a:ext>
            </a:extLst>
          </p:cNvPr>
          <p:cNvSpPr>
            <a:spLocks noGrp="1"/>
          </p:cNvSpPr>
          <p:nvPr>
            <p:ph type="title"/>
          </p:nvPr>
        </p:nvSpPr>
        <p:spPr>
          <a:xfrm>
            <a:off x="4852144" y="895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483804845"/>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p:cSld name="4 Img: 4 Subsections (equal)">
    <p:spTree>
      <p:nvGrpSpPr>
        <p:cNvPr id="1" name=""/>
        <p:cNvGrpSpPr/>
        <p:nvPr/>
      </p:nvGrpSpPr>
      <p:grpSpPr>
        <a:xfrm>
          <a:off x="0" y="0"/>
          <a:ext cx="0" cy="0"/>
          <a:chOff x="0" y="0"/>
          <a:chExt cx="0" cy="0"/>
        </a:xfrm>
      </p:grpSpPr>
      <p:sp>
        <p:nvSpPr>
          <p:cNvPr id="25" name="Rectangle 24">
            <a:extLst>
              <a:ext uri="{FF2B5EF4-FFF2-40B4-BE49-F238E27FC236}">
                <a16:creationId xmlns:a16="http://schemas.microsoft.com/office/drawing/2014/main" id="{48AD819D-03F8-DF2F-09FB-0C1EE457B513}"/>
              </a:ext>
            </a:extLst>
          </p:cNvPr>
          <p:cNvSpPr/>
          <p:nvPr/>
        </p:nvSpPr>
        <p:spPr>
          <a:xfrm>
            <a:off x="4782808" y="3380621"/>
            <a:ext cx="2971799" cy="176287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a:extLst>
              <a:ext uri="{FF2B5EF4-FFF2-40B4-BE49-F238E27FC236}">
                <a16:creationId xmlns:a16="http://schemas.microsoft.com/office/drawing/2014/main" id="{5B7F8B45-2942-FFC7-D3E1-885DFB4F2996}"/>
              </a:ext>
            </a:extLst>
          </p:cNvPr>
          <p:cNvSpPr/>
          <p:nvPr/>
        </p:nvSpPr>
        <p:spPr>
          <a:xfrm>
            <a:off x="4782808" y="1338055"/>
            <a:ext cx="2971799" cy="176287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20A0D4FB-E53C-992F-1223-76C9CEAFB374}"/>
              </a:ext>
            </a:extLst>
          </p:cNvPr>
          <p:cNvSpPr/>
          <p:nvPr/>
        </p:nvSpPr>
        <p:spPr>
          <a:xfrm>
            <a:off x="457200" y="3380621"/>
            <a:ext cx="2971799" cy="176287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EE0EDB29-4637-0289-6363-D852B2A703B3}"/>
              </a:ext>
            </a:extLst>
          </p:cNvPr>
          <p:cNvSpPr/>
          <p:nvPr/>
        </p:nvSpPr>
        <p:spPr>
          <a:xfrm>
            <a:off x="449704" y="1342271"/>
            <a:ext cx="2971799" cy="176287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457200" y="590550"/>
            <a:ext cx="8305800" cy="742950"/>
          </a:xfrm>
          <a:prstGeom prst="rect">
            <a:avLst/>
          </a:prstGeom>
        </p:spPr>
        <p:txBody>
          <a:bodyPr lIns="0" anchor="t">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26" name="Content Placeholder 3">
            <a:extLst>
              <a:ext uri="{FF2B5EF4-FFF2-40B4-BE49-F238E27FC236}">
                <a16:creationId xmlns:a16="http://schemas.microsoft.com/office/drawing/2014/main" id="{F0940CEC-EABD-2783-324C-2BC4E7916190}"/>
              </a:ext>
            </a:extLst>
          </p:cNvPr>
          <p:cNvSpPr>
            <a:spLocks noGrp="1"/>
          </p:cNvSpPr>
          <p:nvPr>
            <p:ph sz="quarter" idx="30" hasCustomPrompt="1"/>
          </p:nvPr>
        </p:nvSpPr>
        <p:spPr>
          <a:xfrm>
            <a:off x="457199" y="1333500"/>
            <a:ext cx="2971799" cy="1762879"/>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7" name="Content Placeholder 3">
            <a:extLst>
              <a:ext uri="{FF2B5EF4-FFF2-40B4-BE49-F238E27FC236}">
                <a16:creationId xmlns:a16="http://schemas.microsoft.com/office/drawing/2014/main" id="{714472A9-781D-DC74-63F2-F2A5FC06FB0B}"/>
              </a:ext>
            </a:extLst>
          </p:cNvPr>
          <p:cNvSpPr>
            <a:spLocks noGrp="1"/>
          </p:cNvSpPr>
          <p:nvPr>
            <p:ph sz="quarter" idx="39" hasCustomPrompt="1"/>
          </p:nvPr>
        </p:nvSpPr>
        <p:spPr>
          <a:xfrm>
            <a:off x="4785512" y="1336234"/>
            <a:ext cx="2971799" cy="1762879"/>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2244063" y="1760381"/>
            <a:ext cx="2207123" cy="533400"/>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2244063" y="2293781"/>
            <a:ext cx="2207123" cy="914399"/>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6582110" y="1760381"/>
            <a:ext cx="2207123" cy="533400"/>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6582110" y="2293781"/>
            <a:ext cx="2207123" cy="914399"/>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8" name="Content Placeholder 3">
            <a:extLst>
              <a:ext uri="{FF2B5EF4-FFF2-40B4-BE49-F238E27FC236}">
                <a16:creationId xmlns:a16="http://schemas.microsoft.com/office/drawing/2014/main" id="{313D6462-24AB-665E-CF2F-885E45899524}"/>
              </a:ext>
            </a:extLst>
          </p:cNvPr>
          <p:cNvSpPr>
            <a:spLocks noGrp="1"/>
          </p:cNvSpPr>
          <p:nvPr>
            <p:ph sz="quarter" idx="40" hasCustomPrompt="1"/>
          </p:nvPr>
        </p:nvSpPr>
        <p:spPr>
          <a:xfrm>
            <a:off x="4785512" y="3381460"/>
            <a:ext cx="2971799" cy="1762879"/>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1" name="Content Placeholder 3">
            <a:extLst>
              <a:ext uri="{FF2B5EF4-FFF2-40B4-BE49-F238E27FC236}">
                <a16:creationId xmlns:a16="http://schemas.microsoft.com/office/drawing/2014/main" id="{3DE15FF4-7BD2-3E49-A5C0-C8CA65B4B785}"/>
              </a:ext>
            </a:extLst>
          </p:cNvPr>
          <p:cNvSpPr>
            <a:spLocks noGrp="1"/>
          </p:cNvSpPr>
          <p:nvPr>
            <p:ph sz="quarter" idx="35" hasCustomPrompt="1"/>
          </p:nvPr>
        </p:nvSpPr>
        <p:spPr>
          <a:xfrm>
            <a:off x="6582110" y="3695701"/>
            <a:ext cx="2207123" cy="533400"/>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82F4A441-80AB-0C40-A5FA-A586E9B69FDF}"/>
              </a:ext>
            </a:extLst>
          </p:cNvPr>
          <p:cNvSpPr>
            <a:spLocks noGrp="1"/>
          </p:cNvSpPr>
          <p:nvPr>
            <p:ph sz="quarter" idx="36" hasCustomPrompt="1"/>
          </p:nvPr>
        </p:nvSpPr>
        <p:spPr>
          <a:xfrm>
            <a:off x="6582110" y="4229101"/>
            <a:ext cx="2207123" cy="914399"/>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9" name="Content Placeholder 3">
            <a:extLst>
              <a:ext uri="{FF2B5EF4-FFF2-40B4-BE49-F238E27FC236}">
                <a16:creationId xmlns:a16="http://schemas.microsoft.com/office/drawing/2014/main" id="{F7C97EB4-9EE3-8BF9-CB90-9F01474973AA}"/>
              </a:ext>
            </a:extLst>
          </p:cNvPr>
          <p:cNvSpPr>
            <a:spLocks noGrp="1"/>
          </p:cNvSpPr>
          <p:nvPr>
            <p:ph sz="quarter" idx="41" hasCustomPrompt="1"/>
          </p:nvPr>
        </p:nvSpPr>
        <p:spPr>
          <a:xfrm>
            <a:off x="457199" y="3389547"/>
            <a:ext cx="2971799" cy="1762879"/>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3" name="Content Placeholder 3">
            <a:extLst>
              <a:ext uri="{FF2B5EF4-FFF2-40B4-BE49-F238E27FC236}">
                <a16:creationId xmlns:a16="http://schemas.microsoft.com/office/drawing/2014/main" id="{C9704E0E-1158-9D4A-9FA9-6CD1F03D8AE6}"/>
              </a:ext>
            </a:extLst>
          </p:cNvPr>
          <p:cNvSpPr>
            <a:spLocks noGrp="1"/>
          </p:cNvSpPr>
          <p:nvPr>
            <p:ph sz="quarter" idx="37" hasCustomPrompt="1"/>
          </p:nvPr>
        </p:nvSpPr>
        <p:spPr>
          <a:xfrm>
            <a:off x="2244063" y="3695701"/>
            <a:ext cx="2207123" cy="533400"/>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4" name="Content Placeholder 3">
            <a:extLst>
              <a:ext uri="{FF2B5EF4-FFF2-40B4-BE49-F238E27FC236}">
                <a16:creationId xmlns:a16="http://schemas.microsoft.com/office/drawing/2014/main" id="{4FBBFCD9-FC54-FE47-8A78-0FE43B5C3E43}"/>
              </a:ext>
            </a:extLst>
          </p:cNvPr>
          <p:cNvSpPr>
            <a:spLocks noGrp="1"/>
          </p:cNvSpPr>
          <p:nvPr>
            <p:ph sz="quarter" idx="38" hasCustomPrompt="1"/>
          </p:nvPr>
        </p:nvSpPr>
        <p:spPr>
          <a:xfrm>
            <a:off x="2244063" y="4229101"/>
            <a:ext cx="2207123" cy="914399"/>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Tree>
    <p:extLst>
      <p:ext uri="{BB962C8B-B14F-4D97-AF65-F5344CB8AC3E}">
        <p14:creationId xmlns:p14="http://schemas.microsoft.com/office/powerpoint/2010/main" val="972185786"/>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p:cSld name="4 Img: Body Text (right)">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p:nvSpPr>
        <p:spPr>
          <a:xfrm>
            <a:off x="5715000" y="0"/>
            <a:ext cx="3429000" cy="51435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72327" y="1504948"/>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57200" y="1504950"/>
            <a:ext cx="1965960" cy="1472184"/>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72327"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87454" y="1504948"/>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87454"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02581" y="1504948"/>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02581"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12" name="Content Placeholder 3">
            <a:extLst>
              <a:ext uri="{FF2B5EF4-FFF2-40B4-BE49-F238E27FC236}">
                <a16:creationId xmlns:a16="http://schemas.microsoft.com/office/drawing/2014/main" id="{F12BC52A-186A-9B43-A602-388B5540D1E9}"/>
              </a:ext>
            </a:extLst>
          </p:cNvPr>
          <p:cNvSpPr>
            <a:spLocks noGrp="1"/>
          </p:cNvSpPr>
          <p:nvPr>
            <p:ph sz="half" idx="10" hasCustomPrompt="1"/>
          </p:nvPr>
        </p:nvSpPr>
        <p:spPr>
          <a:xfrm>
            <a:off x="457200" y="3486148"/>
            <a:ext cx="4864512" cy="1243222"/>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 Body text is preferred over bullets</a:t>
            </a:r>
          </a:p>
          <a:p>
            <a:pPr lvl="1"/>
            <a:r>
              <a:rPr lang="en-US" dirty="0"/>
              <a:t>Second level</a:t>
            </a:r>
          </a:p>
          <a:p>
            <a:pPr lvl="2"/>
            <a:r>
              <a:rPr lang="en-US" dirty="0"/>
              <a:t>Third level</a:t>
            </a:r>
          </a:p>
        </p:txBody>
      </p:sp>
      <p:sp>
        <p:nvSpPr>
          <p:cNvPr id="13" name="Title 1">
            <a:extLst>
              <a:ext uri="{FF2B5EF4-FFF2-40B4-BE49-F238E27FC236}">
                <a16:creationId xmlns:a16="http://schemas.microsoft.com/office/drawing/2014/main" id="{AC332FC9-5E40-7F4A-ADF7-3D2ADB4F03AF}"/>
              </a:ext>
            </a:extLst>
          </p:cNvPr>
          <p:cNvSpPr>
            <a:spLocks noGrp="1"/>
          </p:cNvSpPr>
          <p:nvPr>
            <p:ph type="title"/>
          </p:nvPr>
        </p:nvSpPr>
        <p:spPr>
          <a:xfrm>
            <a:off x="457200" y="590550"/>
            <a:ext cx="51054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822914384"/>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p:cSld name="4 Img: Body Text (left)">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C34551FB-B332-9440-9C5C-BC9D2C8CEF62}"/>
              </a:ext>
            </a:extLst>
          </p:cNvPr>
          <p:cNvSpPr/>
          <p:nvPr/>
        </p:nvSpPr>
        <p:spPr>
          <a:xfrm>
            <a:off x="0" y="0"/>
            <a:ext cx="3429000" cy="51435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pic>
        <p:nvPicPr>
          <p:cNvPr id="15" name="Picture 14">
            <a:extLst>
              <a:ext uri="{FF2B5EF4-FFF2-40B4-BE49-F238E27FC236}">
                <a16:creationId xmlns:a16="http://schemas.microsoft.com/office/drawing/2014/main" id="{F801C095-FC4F-B548-86F9-AF8655C17916}"/>
              </a:ext>
            </a:extLst>
          </p:cNvPr>
          <p:cNvPicPr>
            <a:picLocks noChangeAspect="1"/>
          </p:cNvPicPr>
          <p:nvPr/>
        </p:nvPicPr>
        <p:blipFill rotWithShape="1">
          <a:blip r:embed="rId2"/>
          <a:srcRect l="24096"/>
          <a:stretch/>
        </p:blipFill>
        <p:spPr>
          <a:xfrm>
            <a:off x="0" y="115217"/>
            <a:ext cx="1066800" cy="287051"/>
          </a:xfrm>
          <a:prstGeom prst="rect">
            <a:avLst/>
          </a:prstGeom>
        </p:spPr>
      </p:pic>
      <p:pic>
        <p:nvPicPr>
          <p:cNvPr id="17" name="Picture 16">
            <a:extLst>
              <a:ext uri="{FF2B5EF4-FFF2-40B4-BE49-F238E27FC236}">
                <a16:creationId xmlns:a16="http://schemas.microsoft.com/office/drawing/2014/main" id="{E31FA408-826D-594C-99A2-F4CA1B6EF291}"/>
              </a:ext>
            </a:extLst>
          </p:cNvPr>
          <p:cNvPicPr>
            <a:picLocks noChangeAspect="1"/>
          </p:cNvPicPr>
          <p:nvPr/>
        </p:nvPicPr>
        <p:blipFill>
          <a:blip r:embed="rId3"/>
          <a:stretch>
            <a:fillRect/>
          </a:stretch>
        </p:blipFill>
        <p:spPr>
          <a:xfrm>
            <a:off x="115778" y="223913"/>
            <a:ext cx="752320" cy="69658"/>
          </a:xfrm>
          <a:prstGeom prst="rect">
            <a:avLst/>
          </a:prstGeom>
        </p:spPr>
      </p:pic>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72327" y="1504948"/>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57200" y="1504950"/>
            <a:ext cx="1965960" cy="1472184"/>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72327"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87454" y="1504948"/>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87454"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02581" y="1504948"/>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02581"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12" name="Content Placeholder 3">
            <a:extLst>
              <a:ext uri="{FF2B5EF4-FFF2-40B4-BE49-F238E27FC236}">
                <a16:creationId xmlns:a16="http://schemas.microsoft.com/office/drawing/2014/main" id="{F12BC52A-186A-9B43-A602-388B5540D1E9}"/>
              </a:ext>
            </a:extLst>
          </p:cNvPr>
          <p:cNvSpPr>
            <a:spLocks noGrp="1"/>
          </p:cNvSpPr>
          <p:nvPr>
            <p:ph sz="half" idx="10" hasCustomPrompt="1"/>
          </p:nvPr>
        </p:nvSpPr>
        <p:spPr>
          <a:xfrm>
            <a:off x="3733800" y="3486148"/>
            <a:ext cx="4864512" cy="1243222"/>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 Body text is preferred over bullets</a:t>
            </a:r>
          </a:p>
          <a:p>
            <a:pPr lvl="1"/>
            <a:r>
              <a:rPr lang="en-US" dirty="0"/>
              <a:t>Second level</a:t>
            </a:r>
          </a:p>
          <a:p>
            <a:pPr lvl="2"/>
            <a:r>
              <a:rPr lang="en-US" dirty="0"/>
              <a:t>Third level</a:t>
            </a:r>
          </a:p>
        </p:txBody>
      </p:sp>
      <p:sp>
        <p:nvSpPr>
          <p:cNvPr id="13" name="Title 1">
            <a:extLst>
              <a:ext uri="{FF2B5EF4-FFF2-40B4-BE49-F238E27FC236}">
                <a16:creationId xmlns:a16="http://schemas.microsoft.com/office/drawing/2014/main" id="{AC332FC9-5E40-7F4A-ADF7-3D2ADB4F03AF}"/>
              </a:ext>
            </a:extLst>
          </p:cNvPr>
          <p:cNvSpPr>
            <a:spLocks noGrp="1"/>
          </p:cNvSpPr>
          <p:nvPr>
            <p:ph type="title"/>
          </p:nvPr>
        </p:nvSpPr>
        <p:spPr>
          <a:xfrm>
            <a:off x="3733800" y="590550"/>
            <a:ext cx="5034741"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686350412"/>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p:cSld name="4 Img: paired, 4 Subsections (body)">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633E5E51-F73A-BAFD-0453-B5BC5DDCD447}"/>
              </a:ext>
            </a:extLst>
          </p:cNvPr>
          <p:cNvSpPr/>
          <p:nvPr/>
        </p:nvSpPr>
        <p:spPr>
          <a:xfrm>
            <a:off x="457200" y="1885949"/>
            <a:ext cx="1965960" cy="1676400"/>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angle 2">
            <a:extLst>
              <a:ext uri="{FF2B5EF4-FFF2-40B4-BE49-F238E27FC236}">
                <a16:creationId xmlns:a16="http://schemas.microsoft.com/office/drawing/2014/main" id="{5B89AB11-3892-56C1-3CDF-F6E297969B8C}"/>
              </a:ext>
            </a:extLst>
          </p:cNvPr>
          <p:cNvSpPr/>
          <p:nvPr/>
        </p:nvSpPr>
        <p:spPr>
          <a:xfrm>
            <a:off x="2580968" y="1885949"/>
            <a:ext cx="1965960" cy="1676400"/>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
            <a:extLst>
              <a:ext uri="{FF2B5EF4-FFF2-40B4-BE49-F238E27FC236}">
                <a16:creationId xmlns:a16="http://schemas.microsoft.com/office/drawing/2014/main" id="{D3239923-4C50-0419-C887-C8920B25B7FA}"/>
              </a:ext>
            </a:extLst>
          </p:cNvPr>
          <p:cNvSpPr/>
          <p:nvPr/>
        </p:nvSpPr>
        <p:spPr>
          <a:xfrm>
            <a:off x="4719522" y="1885949"/>
            <a:ext cx="1965960" cy="1676400"/>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a16="http://schemas.microsoft.com/office/drawing/2014/main" id="{ADF4186F-023F-128B-56EF-71586D1AEBDD}"/>
              </a:ext>
            </a:extLst>
          </p:cNvPr>
          <p:cNvSpPr/>
          <p:nvPr/>
        </p:nvSpPr>
        <p:spPr>
          <a:xfrm>
            <a:off x="6840792" y="1885949"/>
            <a:ext cx="1965960" cy="1676400"/>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Content Placeholder 3">
            <a:extLst>
              <a:ext uri="{FF2B5EF4-FFF2-40B4-BE49-F238E27FC236}">
                <a16:creationId xmlns:a16="http://schemas.microsoft.com/office/drawing/2014/main" id="{88FAD3AE-C209-DD41-8D9F-F3C291DF9248}"/>
              </a:ext>
            </a:extLst>
          </p:cNvPr>
          <p:cNvSpPr>
            <a:spLocks noGrp="1"/>
          </p:cNvSpPr>
          <p:nvPr>
            <p:ph sz="quarter" idx="22" hasCustomPrompt="1"/>
          </p:nvPr>
        </p:nvSpPr>
        <p:spPr>
          <a:xfrm>
            <a:off x="2580968" y="1885950"/>
            <a:ext cx="1965960" cy="147218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57200" y="1885950"/>
            <a:ext cx="1965960" cy="147447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0" name="Rectangle 9">
            <a:extLst>
              <a:ext uri="{FF2B5EF4-FFF2-40B4-BE49-F238E27FC236}">
                <a16:creationId xmlns:a16="http://schemas.microsoft.com/office/drawing/2014/main" id="{4BF6B05F-53E1-8945-B16F-0DF3CF82F24C}"/>
              </a:ext>
            </a:extLst>
          </p:cNvPr>
          <p:cNvSpPr/>
          <p:nvPr/>
        </p:nvSpPr>
        <p:spPr>
          <a:xfrm>
            <a:off x="0" y="3358135"/>
            <a:ext cx="9144000" cy="1785365"/>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17" name="Content Placeholder 3">
            <a:extLst>
              <a:ext uri="{FF2B5EF4-FFF2-40B4-BE49-F238E27FC236}">
                <a16:creationId xmlns:a16="http://schemas.microsoft.com/office/drawing/2014/main" id="{F509B63B-1486-3540-B785-BB3D12EDB3BE}"/>
              </a:ext>
            </a:extLst>
          </p:cNvPr>
          <p:cNvSpPr>
            <a:spLocks noGrp="1"/>
          </p:cNvSpPr>
          <p:nvPr>
            <p:ph sz="quarter" idx="20" hasCustomPrompt="1"/>
          </p:nvPr>
        </p:nvSpPr>
        <p:spPr>
          <a:xfrm>
            <a:off x="457200" y="3714649"/>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3358134"/>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8" name="Content Placeholder 3">
            <a:extLst>
              <a:ext uri="{FF2B5EF4-FFF2-40B4-BE49-F238E27FC236}">
                <a16:creationId xmlns:a16="http://schemas.microsoft.com/office/drawing/2014/main" id="{216EF5B3-14E5-2446-9E37-8D3DA7F83FA6}"/>
              </a:ext>
            </a:extLst>
          </p:cNvPr>
          <p:cNvSpPr>
            <a:spLocks noGrp="1"/>
          </p:cNvSpPr>
          <p:nvPr>
            <p:ph sz="quarter" idx="23" hasCustomPrompt="1"/>
          </p:nvPr>
        </p:nvSpPr>
        <p:spPr>
          <a:xfrm>
            <a:off x="2580968" y="3714649"/>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49" name="Content Placeholder 3">
            <a:extLst>
              <a:ext uri="{FF2B5EF4-FFF2-40B4-BE49-F238E27FC236}">
                <a16:creationId xmlns:a16="http://schemas.microsoft.com/office/drawing/2014/main" id="{A33A5FF1-7CDE-394A-8F8F-43478A103928}"/>
              </a:ext>
            </a:extLst>
          </p:cNvPr>
          <p:cNvSpPr>
            <a:spLocks noGrp="1"/>
          </p:cNvSpPr>
          <p:nvPr>
            <p:ph sz="quarter" idx="24" hasCustomPrompt="1"/>
          </p:nvPr>
        </p:nvSpPr>
        <p:spPr>
          <a:xfrm>
            <a:off x="2580968" y="3358134"/>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0" name="Content Placeholder 3">
            <a:extLst>
              <a:ext uri="{FF2B5EF4-FFF2-40B4-BE49-F238E27FC236}">
                <a16:creationId xmlns:a16="http://schemas.microsoft.com/office/drawing/2014/main" id="{37AD7603-46FC-F347-AF65-9A5A450E8717}"/>
              </a:ext>
            </a:extLst>
          </p:cNvPr>
          <p:cNvSpPr>
            <a:spLocks noGrp="1"/>
          </p:cNvSpPr>
          <p:nvPr>
            <p:ph sz="quarter" idx="25" hasCustomPrompt="1"/>
          </p:nvPr>
        </p:nvSpPr>
        <p:spPr>
          <a:xfrm>
            <a:off x="4717024" y="1885950"/>
            <a:ext cx="1965960" cy="147218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1" name="Content Placeholder 3">
            <a:extLst>
              <a:ext uri="{FF2B5EF4-FFF2-40B4-BE49-F238E27FC236}">
                <a16:creationId xmlns:a16="http://schemas.microsoft.com/office/drawing/2014/main" id="{B34E1369-EF0E-B046-97D9-6341F2F2EA21}"/>
              </a:ext>
            </a:extLst>
          </p:cNvPr>
          <p:cNvSpPr>
            <a:spLocks noGrp="1"/>
          </p:cNvSpPr>
          <p:nvPr>
            <p:ph sz="quarter" idx="26" hasCustomPrompt="1"/>
          </p:nvPr>
        </p:nvSpPr>
        <p:spPr>
          <a:xfrm>
            <a:off x="4717024" y="3714649"/>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2" name="Content Placeholder 3">
            <a:extLst>
              <a:ext uri="{FF2B5EF4-FFF2-40B4-BE49-F238E27FC236}">
                <a16:creationId xmlns:a16="http://schemas.microsoft.com/office/drawing/2014/main" id="{63659F40-D8CA-2341-9DFD-6BA8E4B8640E}"/>
              </a:ext>
            </a:extLst>
          </p:cNvPr>
          <p:cNvSpPr>
            <a:spLocks noGrp="1"/>
          </p:cNvSpPr>
          <p:nvPr>
            <p:ph sz="quarter" idx="27" hasCustomPrompt="1"/>
          </p:nvPr>
        </p:nvSpPr>
        <p:spPr>
          <a:xfrm>
            <a:off x="4717024" y="3358134"/>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3" name="Content Placeholder 3">
            <a:extLst>
              <a:ext uri="{FF2B5EF4-FFF2-40B4-BE49-F238E27FC236}">
                <a16:creationId xmlns:a16="http://schemas.microsoft.com/office/drawing/2014/main" id="{A35135FD-AD75-964F-B113-BD252DDE92D5}"/>
              </a:ext>
            </a:extLst>
          </p:cNvPr>
          <p:cNvSpPr>
            <a:spLocks noGrp="1"/>
          </p:cNvSpPr>
          <p:nvPr>
            <p:ph sz="quarter" idx="28" hasCustomPrompt="1"/>
          </p:nvPr>
        </p:nvSpPr>
        <p:spPr>
          <a:xfrm>
            <a:off x="6840792" y="1885950"/>
            <a:ext cx="1965960" cy="147218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4" name="Content Placeholder 3">
            <a:extLst>
              <a:ext uri="{FF2B5EF4-FFF2-40B4-BE49-F238E27FC236}">
                <a16:creationId xmlns:a16="http://schemas.microsoft.com/office/drawing/2014/main" id="{D177B7A0-E491-2949-A749-674B4894CD6E}"/>
              </a:ext>
            </a:extLst>
          </p:cNvPr>
          <p:cNvSpPr>
            <a:spLocks noGrp="1"/>
          </p:cNvSpPr>
          <p:nvPr>
            <p:ph sz="quarter" idx="29" hasCustomPrompt="1"/>
          </p:nvPr>
        </p:nvSpPr>
        <p:spPr>
          <a:xfrm>
            <a:off x="6840792" y="3714649"/>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5" name="Content Placeholder 3">
            <a:extLst>
              <a:ext uri="{FF2B5EF4-FFF2-40B4-BE49-F238E27FC236}">
                <a16:creationId xmlns:a16="http://schemas.microsoft.com/office/drawing/2014/main" id="{B176513E-FA18-374C-AD1F-242628F462B4}"/>
              </a:ext>
            </a:extLst>
          </p:cNvPr>
          <p:cNvSpPr>
            <a:spLocks noGrp="1"/>
          </p:cNvSpPr>
          <p:nvPr>
            <p:ph sz="quarter" idx="30" hasCustomPrompt="1"/>
          </p:nvPr>
        </p:nvSpPr>
        <p:spPr>
          <a:xfrm>
            <a:off x="6840792" y="3358134"/>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Title 1">
            <a:extLst>
              <a:ext uri="{FF2B5EF4-FFF2-40B4-BE49-F238E27FC236}">
                <a16:creationId xmlns:a16="http://schemas.microsoft.com/office/drawing/2014/main" id="{2FA1BC06-C30C-E541-AF0C-1F21C8CBC4D8}"/>
              </a:ext>
            </a:extLst>
          </p:cNvPr>
          <p:cNvSpPr>
            <a:spLocks noGrp="1"/>
          </p:cNvSpPr>
          <p:nvPr>
            <p:ph type="title"/>
          </p:nvPr>
        </p:nvSpPr>
        <p:spPr>
          <a:xfrm>
            <a:off x="457200" y="829818"/>
            <a:ext cx="8305800" cy="74295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933063140"/>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p:cSld name="4 Img: paired, 4 Subsections (bullet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1B041A03-4159-5BA0-2937-313A12D686CA}"/>
              </a:ext>
            </a:extLst>
          </p:cNvPr>
          <p:cNvSpPr/>
          <p:nvPr/>
        </p:nvSpPr>
        <p:spPr>
          <a:xfrm>
            <a:off x="457200" y="1574268"/>
            <a:ext cx="1965960" cy="168328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angle 2">
            <a:extLst>
              <a:ext uri="{FF2B5EF4-FFF2-40B4-BE49-F238E27FC236}">
                <a16:creationId xmlns:a16="http://schemas.microsoft.com/office/drawing/2014/main" id="{3DF75490-FC04-D3A4-D7C4-8E92CF0A3A64}"/>
              </a:ext>
            </a:extLst>
          </p:cNvPr>
          <p:cNvSpPr/>
          <p:nvPr/>
        </p:nvSpPr>
        <p:spPr>
          <a:xfrm>
            <a:off x="2591861" y="1574268"/>
            <a:ext cx="1965960" cy="168328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
            <a:extLst>
              <a:ext uri="{FF2B5EF4-FFF2-40B4-BE49-F238E27FC236}">
                <a16:creationId xmlns:a16="http://schemas.microsoft.com/office/drawing/2014/main" id="{2F55CD14-DBA3-8FBF-5247-AC80F83814E1}"/>
              </a:ext>
            </a:extLst>
          </p:cNvPr>
          <p:cNvSpPr/>
          <p:nvPr/>
        </p:nvSpPr>
        <p:spPr>
          <a:xfrm>
            <a:off x="4712240" y="1574268"/>
            <a:ext cx="1965960" cy="168328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a16="http://schemas.microsoft.com/office/drawing/2014/main" id="{A20D7B49-B6C1-DC37-3940-A85D84AC3CBE}"/>
              </a:ext>
            </a:extLst>
          </p:cNvPr>
          <p:cNvSpPr/>
          <p:nvPr/>
        </p:nvSpPr>
        <p:spPr>
          <a:xfrm>
            <a:off x="6828634" y="1574268"/>
            <a:ext cx="1965960" cy="168328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Content Placeholder 3">
            <a:extLst>
              <a:ext uri="{FF2B5EF4-FFF2-40B4-BE49-F238E27FC236}">
                <a16:creationId xmlns:a16="http://schemas.microsoft.com/office/drawing/2014/main" id="{E80BBB08-8B4C-AE45-BE9F-2ACF045CF6F5}"/>
              </a:ext>
            </a:extLst>
          </p:cNvPr>
          <p:cNvSpPr>
            <a:spLocks noGrp="1"/>
          </p:cNvSpPr>
          <p:nvPr>
            <p:ph sz="quarter" idx="31" hasCustomPrompt="1"/>
          </p:nvPr>
        </p:nvSpPr>
        <p:spPr>
          <a:xfrm>
            <a:off x="2591861" y="1574268"/>
            <a:ext cx="1965960" cy="110642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0" name="Rectangle 9">
            <a:extLst>
              <a:ext uri="{FF2B5EF4-FFF2-40B4-BE49-F238E27FC236}">
                <a16:creationId xmlns:a16="http://schemas.microsoft.com/office/drawing/2014/main" id="{4BF6B05F-53E1-8945-B16F-0DF3CF82F24C}"/>
              </a:ext>
            </a:extLst>
          </p:cNvPr>
          <p:cNvSpPr/>
          <p:nvPr/>
        </p:nvSpPr>
        <p:spPr>
          <a:xfrm>
            <a:off x="0" y="2683922"/>
            <a:ext cx="9144000" cy="2459578"/>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457200" y="3043575"/>
            <a:ext cx="196596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457200" y="1574268"/>
            <a:ext cx="1963970" cy="1104733"/>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2687060"/>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3" name="Content Placeholder 3">
            <a:extLst>
              <a:ext uri="{FF2B5EF4-FFF2-40B4-BE49-F238E27FC236}">
                <a16:creationId xmlns:a16="http://schemas.microsoft.com/office/drawing/2014/main" id="{E53B2EB1-5F25-BD49-8343-92C06FD36ABC}"/>
              </a:ext>
            </a:extLst>
          </p:cNvPr>
          <p:cNvSpPr>
            <a:spLocks noGrp="1"/>
          </p:cNvSpPr>
          <p:nvPr>
            <p:ph sz="half" idx="30" hasCustomPrompt="1"/>
          </p:nvPr>
        </p:nvSpPr>
        <p:spPr>
          <a:xfrm>
            <a:off x="2591861" y="3043575"/>
            <a:ext cx="196596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5" name="Content Placeholder 3">
            <a:extLst>
              <a:ext uri="{FF2B5EF4-FFF2-40B4-BE49-F238E27FC236}">
                <a16:creationId xmlns:a16="http://schemas.microsoft.com/office/drawing/2014/main" id="{A464B442-D9C7-B94E-AD26-8A4ED3539C0A}"/>
              </a:ext>
            </a:extLst>
          </p:cNvPr>
          <p:cNvSpPr>
            <a:spLocks noGrp="1"/>
          </p:cNvSpPr>
          <p:nvPr>
            <p:ph sz="quarter" idx="32" hasCustomPrompt="1"/>
          </p:nvPr>
        </p:nvSpPr>
        <p:spPr>
          <a:xfrm>
            <a:off x="2591861" y="2687060"/>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4" name="Content Placeholder 3">
            <a:extLst>
              <a:ext uri="{FF2B5EF4-FFF2-40B4-BE49-F238E27FC236}">
                <a16:creationId xmlns:a16="http://schemas.microsoft.com/office/drawing/2014/main" id="{A0A4139A-772F-2F43-93E6-4E6798EEF1CD}"/>
              </a:ext>
            </a:extLst>
          </p:cNvPr>
          <p:cNvSpPr>
            <a:spLocks noGrp="1"/>
          </p:cNvSpPr>
          <p:nvPr>
            <p:ph sz="quarter" idx="33" hasCustomPrompt="1"/>
          </p:nvPr>
        </p:nvSpPr>
        <p:spPr>
          <a:xfrm>
            <a:off x="4712240" y="1574268"/>
            <a:ext cx="1965960" cy="110642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5" name="Content Placeholder 3">
            <a:extLst>
              <a:ext uri="{FF2B5EF4-FFF2-40B4-BE49-F238E27FC236}">
                <a16:creationId xmlns:a16="http://schemas.microsoft.com/office/drawing/2014/main" id="{B587A25C-C1CD-4A4E-AE0C-EDF159D1AD75}"/>
              </a:ext>
            </a:extLst>
          </p:cNvPr>
          <p:cNvSpPr>
            <a:spLocks noGrp="1"/>
          </p:cNvSpPr>
          <p:nvPr>
            <p:ph sz="half" idx="34" hasCustomPrompt="1"/>
          </p:nvPr>
        </p:nvSpPr>
        <p:spPr>
          <a:xfrm>
            <a:off x="4712240" y="3043575"/>
            <a:ext cx="196596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46" name="Content Placeholder 3">
            <a:extLst>
              <a:ext uri="{FF2B5EF4-FFF2-40B4-BE49-F238E27FC236}">
                <a16:creationId xmlns:a16="http://schemas.microsoft.com/office/drawing/2014/main" id="{006D9C7B-BE1F-2F48-9932-F7A5274B0C86}"/>
              </a:ext>
            </a:extLst>
          </p:cNvPr>
          <p:cNvSpPr>
            <a:spLocks noGrp="1"/>
          </p:cNvSpPr>
          <p:nvPr>
            <p:ph sz="quarter" idx="35" hasCustomPrompt="1"/>
          </p:nvPr>
        </p:nvSpPr>
        <p:spPr>
          <a:xfrm>
            <a:off x="4712240" y="2687060"/>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7" name="Content Placeholder 3">
            <a:extLst>
              <a:ext uri="{FF2B5EF4-FFF2-40B4-BE49-F238E27FC236}">
                <a16:creationId xmlns:a16="http://schemas.microsoft.com/office/drawing/2014/main" id="{4D16B98F-3C8A-4E4A-9AA5-82EDAB577C03}"/>
              </a:ext>
            </a:extLst>
          </p:cNvPr>
          <p:cNvSpPr>
            <a:spLocks noGrp="1"/>
          </p:cNvSpPr>
          <p:nvPr>
            <p:ph sz="quarter" idx="36" hasCustomPrompt="1"/>
          </p:nvPr>
        </p:nvSpPr>
        <p:spPr>
          <a:xfrm>
            <a:off x="6828634" y="1574268"/>
            <a:ext cx="1965960" cy="110642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8" name="Content Placeholder 3">
            <a:extLst>
              <a:ext uri="{FF2B5EF4-FFF2-40B4-BE49-F238E27FC236}">
                <a16:creationId xmlns:a16="http://schemas.microsoft.com/office/drawing/2014/main" id="{457B1C0B-C0BA-1340-A85D-FFCE14C89447}"/>
              </a:ext>
            </a:extLst>
          </p:cNvPr>
          <p:cNvSpPr>
            <a:spLocks noGrp="1"/>
          </p:cNvSpPr>
          <p:nvPr>
            <p:ph sz="half" idx="37" hasCustomPrompt="1"/>
          </p:nvPr>
        </p:nvSpPr>
        <p:spPr>
          <a:xfrm>
            <a:off x="6828634" y="3043575"/>
            <a:ext cx="196596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49" name="Content Placeholder 3">
            <a:extLst>
              <a:ext uri="{FF2B5EF4-FFF2-40B4-BE49-F238E27FC236}">
                <a16:creationId xmlns:a16="http://schemas.microsoft.com/office/drawing/2014/main" id="{F952A9E0-6228-5148-BA9C-12C66B2ADE02}"/>
              </a:ext>
            </a:extLst>
          </p:cNvPr>
          <p:cNvSpPr>
            <a:spLocks noGrp="1"/>
          </p:cNvSpPr>
          <p:nvPr>
            <p:ph sz="quarter" idx="38" hasCustomPrompt="1"/>
          </p:nvPr>
        </p:nvSpPr>
        <p:spPr>
          <a:xfrm>
            <a:off x="6828634" y="2687060"/>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Title 1">
            <a:extLst>
              <a:ext uri="{FF2B5EF4-FFF2-40B4-BE49-F238E27FC236}">
                <a16:creationId xmlns:a16="http://schemas.microsoft.com/office/drawing/2014/main" id="{2CD41E1C-45C4-2E4C-AB71-F892A91A1EAC}"/>
              </a:ext>
            </a:extLst>
          </p:cNvPr>
          <p:cNvSpPr>
            <a:spLocks noGrp="1"/>
          </p:cNvSpPr>
          <p:nvPr>
            <p:ph type="title"/>
          </p:nvPr>
        </p:nvSpPr>
        <p:spPr>
          <a:xfrm>
            <a:off x="457200" y="590550"/>
            <a:ext cx="8305800" cy="74295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41881546"/>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p:cSld name="5 Img: paired, 5 Subsections (bullet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C4A23618-EB24-65BA-FCFC-180620F78E26}"/>
              </a:ext>
            </a:extLst>
          </p:cNvPr>
          <p:cNvSpPr/>
          <p:nvPr/>
        </p:nvSpPr>
        <p:spPr>
          <a:xfrm>
            <a:off x="381022" y="1489215"/>
            <a:ext cx="1600200" cy="15543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angle 2">
            <a:extLst>
              <a:ext uri="{FF2B5EF4-FFF2-40B4-BE49-F238E27FC236}">
                <a16:creationId xmlns:a16="http://schemas.microsoft.com/office/drawing/2014/main" id="{0502DE8E-03C4-E9CF-55ED-1D0BFF006CCC}"/>
              </a:ext>
            </a:extLst>
          </p:cNvPr>
          <p:cNvSpPr/>
          <p:nvPr/>
        </p:nvSpPr>
        <p:spPr>
          <a:xfrm>
            <a:off x="2095522" y="1489215"/>
            <a:ext cx="1600200" cy="15543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
            <a:extLst>
              <a:ext uri="{FF2B5EF4-FFF2-40B4-BE49-F238E27FC236}">
                <a16:creationId xmlns:a16="http://schemas.microsoft.com/office/drawing/2014/main" id="{D768C8A2-3EA9-4494-7B1C-6E0325DF19B0}"/>
              </a:ext>
            </a:extLst>
          </p:cNvPr>
          <p:cNvSpPr/>
          <p:nvPr/>
        </p:nvSpPr>
        <p:spPr>
          <a:xfrm>
            <a:off x="3810018" y="1489215"/>
            <a:ext cx="1600200" cy="15543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a16="http://schemas.microsoft.com/office/drawing/2014/main" id="{65C2A364-C0A0-CF03-BC3C-1C70BB0CDF34}"/>
              </a:ext>
            </a:extLst>
          </p:cNvPr>
          <p:cNvSpPr/>
          <p:nvPr/>
        </p:nvSpPr>
        <p:spPr>
          <a:xfrm>
            <a:off x="5524510" y="1489215"/>
            <a:ext cx="1600200" cy="15543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extLst>
              <a:ext uri="{FF2B5EF4-FFF2-40B4-BE49-F238E27FC236}">
                <a16:creationId xmlns:a16="http://schemas.microsoft.com/office/drawing/2014/main" id="{D59CB0F5-B221-D611-12B7-33483232273F}"/>
              </a:ext>
            </a:extLst>
          </p:cNvPr>
          <p:cNvSpPr/>
          <p:nvPr/>
        </p:nvSpPr>
        <p:spPr>
          <a:xfrm>
            <a:off x="7238998" y="1489215"/>
            <a:ext cx="1600200" cy="15543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4BF6B05F-53E1-8945-B16F-0DF3CF82F24C}"/>
              </a:ext>
            </a:extLst>
          </p:cNvPr>
          <p:cNvSpPr/>
          <p:nvPr/>
        </p:nvSpPr>
        <p:spPr>
          <a:xfrm>
            <a:off x="0" y="2683922"/>
            <a:ext cx="9144000" cy="2459578"/>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381022" y="3043575"/>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381022" y="1489215"/>
            <a:ext cx="1600200" cy="119786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381022" y="2687060"/>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68" name="Content Placeholder 3">
            <a:extLst>
              <a:ext uri="{FF2B5EF4-FFF2-40B4-BE49-F238E27FC236}">
                <a16:creationId xmlns:a16="http://schemas.microsoft.com/office/drawing/2014/main" id="{8B594A98-55B7-1246-AEE0-5FDE3E436BED}"/>
              </a:ext>
            </a:extLst>
          </p:cNvPr>
          <p:cNvSpPr>
            <a:spLocks noGrp="1"/>
          </p:cNvSpPr>
          <p:nvPr>
            <p:ph sz="half" idx="30" hasCustomPrompt="1"/>
          </p:nvPr>
        </p:nvSpPr>
        <p:spPr>
          <a:xfrm>
            <a:off x="2095522" y="3043575"/>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69" name="Content Placeholder 3">
            <a:extLst>
              <a:ext uri="{FF2B5EF4-FFF2-40B4-BE49-F238E27FC236}">
                <a16:creationId xmlns:a16="http://schemas.microsoft.com/office/drawing/2014/main" id="{9135D390-8302-B148-B61C-F2EB0A6B8E60}"/>
              </a:ext>
            </a:extLst>
          </p:cNvPr>
          <p:cNvSpPr>
            <a:spLocks noGrp="1"/>
          </p:cNvSpPr>
          <p:nvPr>
            <p:ph sz="quarter" idx="31" hasCustomPrompt="1"/>
          </p:nvPr>
        </p:nvSpPr>
        <p:spPr>
          <a:xfrm>
            <a:off x="2095524" y="1489215"/>
            <a:ext cx="1600200" cy="119786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0" name="Content Placeholder 3">
            <a:extLst>
              <a:ext uri="{FF2B5EF4-FFF2-40B4-BE49-F238E27FC236}">
                <a16:creationId xmlns:a16="http://schemas.microsoft.com/office/drawing/2014/main" id="{C429E927-13E4-5749-A6B0-9E7C5F36071B}"/>
              </a:ext>
            </a:extLst>
          </p:cNvPr>
          <p:cNvSpPr>
            <a:spLocks noGrp="1"/>
          </p:cNvSpPr>
          <p:nvPr>
            <p:ph sz="quarter" idx="32" hasCustomPrompt="1"/>
          </p:nvPr>
        </p:nvSpPr>
        <p:spPr>
          <a:xfrm>
            <a:off x="2095522" y="2687060"/>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1" name="Content Placeholder 3">
            <a:extLst>
              <a:ext uri="{FF2B5EF4-FFF2-40B4-BE49-F238E27FC236}">
                <a16:creationId xmlns:a16="http://schemas.microsoft.com/office/drawing/2014/main" id="{1C342233-4927-944A-8984-5E2A1A231A9E}"/>
              </a:ext>
            </a:extLst>
          </p:cNvPr>
          <p:cNvSpPr>
            <a:spLocks noGrp="1"/>
          </p:cNvSpPr>
          <p:nvPr>
            <p:ph sz="half" idx="33" hasCustomPrompt="1"/>
          </p:nvPr>
        </p:nvSpPr>
        <p:spPr>
          <a:xfrm>
            <a:off x="3810018" y="3043575"/>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2" name="Content Placeholder 3">
            <a:extLst>
              <a:ext uri="{FF2B5EF4-FFF2-40B4-BE49-F238E27FC236}">
                <a16:creationId xmlns:a16="http://schemas.microsoft.com/office/drawing/2014/main" id="{E5DADEB8-A31C-2947-9FF2-B8C7C448170A}"/>
              </a:ext>
            </a:extLst>
          </p:cNvPr>
          <p:cNvSpPr>
            <a:spLocks noGrp="1"/>
          </p:cNvSpPr>
          <p:nvPr>
            <p:ph sz="quarter" idx="34" hasCustomPrompt="1"/>
          </p:nvPr>
        </p:nvSpPr>
        <p:spPr>
          <a:xfrm>
            <a:off x="3810020" y="1489215"/>
            <a:ext cx="1600200" cy="119786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3" name="Content Placeholder 3">
            <a:extLst>
              <a:ext uri="{FF2B5EF4-FFF2-40B4-BE49-F238E27FC236}">
                <a16:creationId xmlns:a16="http://schemas.microsoft.com/office/drawing/2014/main" id="{EBD1B705-DE93-7C47-9AF9-6ECF4F926A39}"/>
              </a:ext>
            </a:extLst>
          </p:cNvPr>
          <p:cNvSpPr>
            <a:spLocks noGrp="1"/>
          </p:cNvSpPr>
          <p:nvPr>
            <p:ph sz="quarter" idx="35" hasCustomPrompt="1"/>
          </p:nvPr>
        </p:nvSpPr>
        <p:spPr>
          <a:xfrm>
            <a:off x="3810018" y="2687060"/>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4" name="Content Placeholder 3">
            <a:extLst>
              <a:ext uri="{FF2B5EF4-FFF2-40B4-BE49-F238E27FC236}">
                <a16:creationId xmlns:a16="http://schemas.microsoft.com/office/drawing/2014/main" id="{E182A473-23D7-FC41-8E6E-928368EE742D}"/>
              </a:ext>
            </a:extLst>
          </p:cNvPr>
          <p:cNvSpPr>
            <a:spLocks noGrp="1"/>
          </p:cNvSpPr>
          <p:nvPr>
            <p:ph sz="half" idx="36" hasCustomPrompt="1"/>
          </p:nvPr>
        </p:nvSpPr>
        <p:spPr>
          <a:xfrm>
            <a:off x="5524510" y="3043575"/>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5" name="Content Placeholder 3">
            <a:extLst>
              <a:ext uri="{FF2B5EF4-FFF2-40B4-BE49-F238E27FC236}">
                <a16:creationId xmlns:a16="http://schemas.microsoft.com/office/drawing/2014/main" id="{65B64471-861D-1C41-A965-8FC89E3EEDD9}"/>
              </a:ext>
            </a:extLst>
          </p:cNvPr>
          <p:cNvSpPr>
            <a:spLocks noGrp="1"/>
          </p:cNvSpPr>
          <p:nvPr>
            <p:ph sz="quarter" idx="37" hasCustomPrompt="1"/>
          </p:nvPr>
        </p:nvSpPr>
        <p:spPr>
          <a:xfrm>
            <a:off x="5524512" y="1489215"/>
            <a:ext cx="1600200" cy="119786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6" name="Content Placeholder 3">
            <a:extLst>
              <a:ext uri="{FF2B5EF4-FFF2-40B4-BE49-F238E27FC236}">
                <a16:creationId xmlns:a16="http://schemas.microsoft.com/office/drawing/2014/main" id="{F1669C60-8680-4649-8495-52945E083E58}"/>
              </a:ext>
            </a:extLst>
          </p:cNvPr>
          <p:cNvSpPr>
            <a:spLocks noGrp="1"/>
          </p:cNvSpPr>
          <p:nvPr>
            <p:ph sz="quarter" idx="38" hasCustomPrompt="1"/>
          </p:nvPr>
        </p:nvSpPr>
        <p:spPr>
          <a:xfrm>
            <a:off x="5524510" y="2687060"/>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7" name="Content Placeholder 3">
            <a:extLst>
              <a:ext uri="{FF2B5EF4-FFF2-40B4-BE49-F238E27FC236}">
                <a16:creationId xmlns:a16="http://schemas.microsoft.com/office/drawing/2014/main" id="{338917CB-5AD5-4944-A65E-AA566160C114}"/>
              </a:ext>
            </a:extLst>
          </p:cNvPr>
          <p:cNvSpPr>
            <a:spLocks noGrp="1"/>
          </p:cNvSpPr>
          <p:nvPr>
            <p:ph sz="half" idx="39" hasCustomPrompt="1"/>
          </p:nvPr>
        </p:nvSpPr>
        <p:spPr>
          <a:xfrm>
            <a:off x="7238998" y="3043575"/>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8" name="Content Placeholder 3">
            <a:extLst>
              <a:ext uri="{FF2B5EF4-FFF2-40B4-BE49-F238E27FC236}">
                <a16:creationId xmlns:a16="http://schemas.microsoft.com/office/drawing/2014/main" id="{692BBACE-53AB-9C45-BC70-65A594691A6D}"/>
              </a:ext>
            </a:extLst>
          </p:cNvPr>
          <p:cNvSpPr>
            <a:spLocks noGrp="1"/>
          </p:cNvSpPr>
          <p:nvPr>
            <p:ph sz="quarter" idx="40" hasCustomPrompt="1"/>
          </p:nvPr>
        </p:nvSpPr>
        <p:spPr>
          <a:xfrm>
            <a:off x="7239000" y="1489215"/>
            <a:ext cx="1600200" cy="119786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9" name="Content Placeholder 3">
            <a:extLst>
              <a:ext uri="{FF2B5EF4-FFF2-40B4-BE49-F238E27FC236}">
                <a16:creationId xmlns:a16="http://schemas.microsoft.com/office/drawing/2014/main" id="{894634CD-6884-094D-9979-41AB688FEAC9}"/>
              </a:ext>
            </a:extLst>
          </p:cNvPr>
          <p:cNvSpPr>
            <a:spLocks noGrp="1"/>
          </p:cNvSpPr>
          <p:nvPr>
            <p:ph sz="quarter" idx="41" hasCustomPrompt="1"/>
          </p:nvPr>
        </p:nvSpPr>
        <p:spPr>
          <a:xfrm>
            <a:off x="7238998" y="2687060"/>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80" name="Title 1">
            <a:extLst>
              <a:ext uri="{FF2B5EF4-FFF2-40B4-BE49-F238E27FC236}">
                <a16:creationId xmlns:a16="http://schemas.microsoft.com/office/drawing/2014/main" id="{1ACB9DE9-1DE3-FD4C-840A-5CED7A2C46B3}"/>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747518820"/>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p:cSld name="Img only: 1">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p:nvSpPr>
        <p:spPr>
          <a:xfrm>
            <a:off x="0" y="2876550"/>
            <a:ext cx="9144000" cy="226695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1555354" y="1387823"/>
            <a:ext cx="6033292" cy="3393727"/>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(exception for the software background, but NEVER white). Crop at the edges!</a:t>
            </a:r>
          </a:p>
        </p:txBody>
      </p:sp>
      <p:sp>
        <p:nvSpPr>
          <p:cNvPr id="19" name="Text Placeholder 2">
            <a:extLst>
              <a:ext uri="{FF2B5EF4-FFF2-40B4-BE49-F238E27FC236}">
                <a16:creationId xmlns:a16="http://schemas.microsoft.com/office/drawing/2014/main" id="{20501915-90EE-1846-8F71-3B5AA397CBA9}"/>
              </a:ext>
            </a:extLst>
          </p:cNvPr>
          <p:cNvSpPr>
            <a:spLocks noGrp="1"/>
          </p:cNvSpPr>
          <p:nvPr>
            <p:ph type="body" sz="quarter" idx="18" hasCustomPrompt="1"/>
          </p:nvPr>
        </p:nvSpPr>
        <p:spPr>
          <a:xfrm>
            <a:off x="1555354" y="4838700"/>
            <a:ext cx="3103378" cy="304800"/>
          </a:xfrm>
        </p:spPr>
        <p:txBody>
          <a:bodyPr>
            <a:normAutofit/>
          </a:bodyPr>
          <a:lstStyle>
            <a:lvl1pPr marL="0" indent="0">
              <a:buNone/>
              <a:defRPr sz="900" b="0" i="1">
                <a:solidFill>
                  <a:schemeClr val="bg1">
                    <a:lumMod val="75000"/>
                  </a:schemeClr>
                </a:solidFill>
                <a:latin typeface="Lato" panose="020F0502020204030203" pitchFamily="34" charset="77"/>
              </a:defRPr>
            </a:lvl1pPr>
            <a:lvl2pPr marL="457200" indent="0">
              <a:buNone/>
              <a:defRPr/>
            </a:lvl2pPr>
            <a:lvl3pPr marL="914400" indent="0">
              <a:buNone/>
              <a:defRPr/>
            </a:lvl3pPr>
          </a:lstStyle>
          <a:p>
            <a:pPr lvl="0"/>
            <a:r>
              <a:rPr lang="en-US" dirty="0"/>
              <a:t>Short  caption in this style only if necessary</a:t>
            </a:r>
          </a:p>
        </p:txBody>
      </p:sp>
      <p:sp>
        <p:nvSpPr>
          <p:cNvPr id="20" name="Title 1">
            <a:extLst>
              <a:ext uri="{FF2B5EF4-FFF2-40B4-BE49-F238E27FC236}">
                <a16:creationId xmlns:a16="http://schemas.microsoft.com/office/drawing/2014/main" id="{A926AAB5-0EF8-C144-BDC0-B1C98EDAAB2A}"/>
              </a:ext>
            </a:extLst>
          </p:cNvPr>
          <p:cNvSpPr>
            <a:spLocks noGrp="1"/>
          </p:cNvSpPr>
          <p:nvPr>
            <p:ph type="title"/>
          </p:nvPr>
        </p:nvSpPr>
        <p:spPr>
          <a:xfrm>
            <a:off x="457200" y="590550"/>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942568966"/>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p:cSld name="Img only: 4 (right)">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p:nvSpPr>
        <p:spPr>
          <a:xfrm>
            <a:off x="838200" y="2343150"/>
            <a:ext cx="8305800" cy="23622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noChangeAspect="1"/>
          </p:cNvSpPr>
          <p:nvPr>
            <p:ph sz="quarter" idx="29" hasCustomPrompt="1"/>
          </p:nvPr>
        </p:nvSpPr>
        <p:spPr>
          <a:xfrm>
            <a:off x="2584615"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noChangeAspect="1"/>
          </p:cNvSpPr>
          <p:nvPr>
            <p:ph sz="quarter" idx="21" hasCustomPrompt="1"/>
          </p:nvPr>
        </p:nvSpPr>
        <p:spPr>
          <a:xfrm>
            <a:off x="457200"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noChangeAspect="1"/>
          </p:cNvSpPr>
          <p:nvPr>
            <p:ph sz="quarter" idx="32" hasCustomPrompt="1"/>
          </p:nvPr>
        </p:nvSpPr>
        <p:spPr>
          <a:xfrm>
            <a:off x="4699742"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noChangeAspect="1"/>
          </p:cNvSpPr>
          <p:nvPr>
            <p:ph sz="quarter" idx="35" hasCustomPrompt="1"/>
          </p:nvPr>
        </p:nvSpPr>
        <p:spPr>
          <a:xfrm>
            <a:off x="6814869"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0" name="Title 1">
            <a:extLst>
              <a:ext uri="{FF2B5EF4-FFF2-40B4-BE49-F238E27FC236}">
                <a16:creationId xmlns:a16="http://schemas.microsoft.com/office/drawing/2014/main" id="{B9DC4B7C-6E2A-B849-8A1D-4166BC982008}"/>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967225662"/>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p:cSld name="Img only: 4 (left)">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p:nvSpPr>
        <p:spPr>
          <a:xfrm>
            <a:off x="0" y="2343150"/>
            <a:ext cx="8305800" cy="23622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noChangeAspect="1"/>
          </p:cNvSpPr>
          <p:nvPr>
            <p:ph sz="quarter" idx="29" hasCustomPrompt="1"/>
          </p:nvPr>
        </p:nvSpPr>
        <p:spPr>
          <a:xfrm>
            <a:off x="2584615"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noChangeAspect="1"/>
          </p:cNvSpPr>
          <p:nvPr>
            <p:ph sz="quarter" idx="21" hasCustomPrompt="1"/>
          </p:nvPr>
        </p:nvSpPr>
        <p:spPr>
          <a:xfrm>
            <a:off x="457200"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noChangeAspect="1"/>
          </p:cNvSpPr>
          <p:nvPr>
            <p:ph sz="quarter" idx="32" hasCustomPrompt="1"/>
          </p:nvPr>
        </p:nvSpPr>
        <p:spPr>
          <a:xfrm>
            <a:off x="4699742"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noChangeAspect="1"/>
          </p:cNvSpPr>
          <p:nvPr>
            <p:ph sz="quarter" idx="35" hasCustomPrompt="1"/>
          </p:nvPr>
        </p:nvSpPr>
        <p:spPr>
          <a:xfrm>
            <a:off x="6814869"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0" name="Title 1">
            <a:extLst>
              <a:ext uri="{FF2B5EF4-FFF2-40B4-BE49-F238E27FC236}">
                <a16:creationId xmlns:a16="http://schemas.microsoft.com/office/drawing/2014/main" id="{B9DC4B7C-6E2A-B849-8A1D-4166BC982008}"/>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60683149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Section Header (1 image)">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35C75013-BE00-9D42-B3E2-0277BC8801EC}"/>
              </a:ext>
            </a:extLst>
          </p:cNvPr>
          <p:cNvSpPr/>
          <p:nvPr/>
        </p:nvSpPr>
        <p:spPr>
          <a:xfrm>
            <a:off x="685799" y="1055688"/>
            <a:ext cx="8085668" cy="408781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85800" y="1055689"/>
            <a:ext cx="8077200" cy="4087812"/>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457199" y="3058220"/>
            <a:ext cx="2650067" cy="899764"/>
          </a:xfrm>
          <a:solidFill>
            <a:schemeClr val="tx2"/>
          </a:solidFill>
        </p:spPr>
        <p:txBody>
          <a:bodyPr lIns="137160" tIns="45720" rIns="137160" bIns="45720" anchor="b" anchorCtr="0">
            <a:noAutofit/>
          </a:bodyPr>
          <a:lstStyle>
            <a:lvl1pPr marL="0" indent="0">
              <a:buNone/>
              <a:defRPr sz="2700" b="1">
                <a:solidFill>
                  <a:schemeClr val="accent3"/>
                </a:solidFill>
              </a:defRPr>
            </a:lvl1pPr>
            <a:lvl2pPr>
              <a:defRPr>
                <a:solidFill>
                  <a:schemeClr val="bg2"/>
                </a:solidFill>
              </a:defRPr>
            </a:lvl2pPr>
            <a:lvl3pPr>
              <a:defRPr>
                <a:solidFill>
                  <a:schemeClr val="bg2"/>
                </a:solidFill>
              </a:defRPr>
            </a:lvl3pPr>
          </a:lstStyle>
          <a:p>
            <a:pPr lvl="0"/>
            <a:r>
              <a:rPr lang="en-US" dirty="0"/>
              <a:t>Section Header Title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457199" y="3957985"/>
            <a:ext cx="2650067" cy="899764"/>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SHORT Body text here</a:t>
            </a:r>
          </a:p>
        </p:txBody>
      </p:sp>
      <p:sp>
        <p:nvSpPr>
          <p:cNvPr id="12" name="Text Placeholder 2">
            <a:extLst>
              <a:ext uri="{FF2B5EF4-FFF2-40B4-BE49-F238E27FC236}">
                <a16:creationId xmlns:a16="http://schemas.microsoft.com/office/drawing/2014/main" id="{BC42EB25-D658-9942-9DB4-E2923B92DF11}"/>
              </a:ext>
            </a:extLst>
          </p:cNvPr>
          <p:cNvSpPr>
            <a:spLocks noGrp="1"/>
          </p:cNvSpPr>
          <p:nvPr>
            <p:ph type="body" sz="quarter" idx="12" hasCustomPrompt="1"/>
          </p:nvPr>
        </p:nvSpPr>
        <p:spPr>
          <a:xfrm>
            <a:off x="6553200" y="4781550"/>
            <a:ext cx="2133600" cy="304800"/>
          </a:xfrm>
        </p:spPr>
        <p:txBody>
          <a:bodyPr>
            <a:normAutofit/>
          </a:bodyPr>
          <a:lstStyle>
            <a:lvl1pPr marL="0" indent="0" algn="r">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Caption in this style only if necessary</a:t>
            </a:r>
          </a:p>
        </p:txBody>
      </p:sp>
      <p:sp>
        <p:nvSpPr>
          <p:cNvPr id="14" name="Content Placeholder 3">
            <a:extLst>
              <a:ext uri="{FF2B5EF4-FFF2-40B4-BE49-F238E27FC236}">
                <a16:creationId xmlns:a16="http://schemas.microsoft.com/office/drawing/2014/main" id="{E80C21CB-A127-4642-94A3-3D6DB9505036}"/>
              </a:ext>
            </a:extLst>
          </p:cNvPr>
          <p:cNvSpPr>
            <a:spLocks noGrp="1"/>
          </p:cNvSpPr>
          <p:nvPr>
            <p:ph sz="quarter" idx="30" hasCustomPrompt="1"/>
          </p:nvPr>
        </p:nvSpPr>
        <p:spPr>
          <a:xfrm>
            <a:off x="457199" y="2674679"/>
            <a:ext cx="2650067" cy="383540"/>
          </a:xfrm>
          <a:solidFill>
            <a:schemeClr val="tx2"/>
          </a:solidFill>
        </p:spPr>
        <p:txBody>
          <a:bodyPr lIns="137160" tIns="45720" rIns="137160" bIns="0" anchor="b" anchorCtr="0">
            <a:normAutofit/>
          </a:bodyPr>
          <a:lstStyle>
            <a:lvl1pPr marL="0" indent="0">
              <a:buNone/>
              <a:defRPr sz="1200" b="1" i="0">
                <a:solidFill>
                  <a:srgbClr val="84C2EA"/>
                </a:solidFill>
                <a:latin typeface="Lato Black" panose="020F0502020204030203" pitchFamily="34" charset="77"/>
              </a:defRPr>
            </a:lvl1pPr>
            <a:lvl2pPr>
              <a:defRPr>
                <a:solidFill>
                  <a:schemeClr val="bg2"/>
                </a:solidFill>
              </a:defRPr>
            </a:lvl2pPr>
            <a:lvl3pPr>
              <a:defRPr>
                <a:solidFill>
                  <a:schemeClr val="bg2"/>
                </a:solidFill>
              </a:defRPr>
            </a:lvl3pPr>
          </a:lstStyle>
          <a:p>
            <a:pPr lvl="0"/>
            <a:r>
              <a:rPr lang="en-US" dirty="0"/>
              <a:t>SHORT HEADER ALL CAPS!</a:t>
            </a:r>
          </a:p>
        </p:txBody>
      </p:sp>
    </p:spTree>
    <p:extLst>
      <p:ext uri="{BB962C8B-B14F-4D97-AF65-F5344CB8AC3E}">
        <p14:creationId xmlns:p14="http://schemas.microsoft.com/office/powerpoint/2010/main" val="1875301528"/>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p:cSld name="Img only: 8, Sub w. Body (8 or less)">
    <p:spTree>
      <p:nvGrpSpPr>
        <p:cNvPr id="1" name=""/>
        <p:cNvGrpSpPr/>
        <p:nvPr/>
      </p:nvGrpSpPr>
      <p:grpSpPr>
        <a:xfrm>
          <a:off x="0" y="0"/>
          <a:ext cx="0" cy="0"/>
          <a:chOff x="0" y="0"/>
          <a:chExt cx="0" cy="0"/>
        </a:xfrm>
      </p:grpSpPr>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84615" y="12494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Or swap to no background just the outline if you don’t have transparent images (for ALL not just one)</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57200" y="12494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F509B63B-1486-3540-B785-BB3D12EDB3BE}"/>
              </a:ext>
            </a:extLst>
          </p:cNvPr>
          <p:cNvSpPr>
            <a:spLocks noGrp="1"/>
          </p:cNvSpPr>
          <p:nvPr>
            <p:ph sz="quarter" idx="20" hasCustomPrompt="1"/>
          </p:nvPr>
        </p:nvSpPr>
        <p:spPr>
          <a:xfrm>
            <a:off x="457200" y="26724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23558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DDCDDB5F-C736-D147-8301-4A3D736D57CF}"/>
              </a:ext>
            </a:extLst>
          </p:cNvPr>
          <p:cNvSpPr>
            <a:spLocks noGrp="1"/>
          </p:cNvSpPr>
          <p:nvPr>
            <p:ph sz="quarter" idx="30" hasCustomPrompt="1"/>
          </p:nvPr>
        </p:nvSpPr>
        <p:spPr>
          <a:xfrm>
            <a:off x="2584615" y="26724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23558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99742" y="12494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5" name="Content Placeholder 3">
            <a:extLst>
              <a:ext uri="{FF2B5EF4-FFF2-40B4-BE49-F238E27FC236}">
                <a16:creationId xmlns:a16="http://schemas.microsoft.com/office/drawing/2014/main" id="{723D0923-782D-8B41-A888-106268924FA0}"/>
              </a:ext>
            </a:extLst>
          </p:cNvPr>
          <p:cNvSpPr>
            <a:spLocks noGrp="1"/>
          </p:cNvSpPr>
          <p:nvPr>
            <p:ph sz="quarter" idx="33" hasCustomPrompt="1"/>
          </p:nvPr>
        </p:nvSpPr>
        <p:spPr>
          <a:xfrm>
            <a:off x="4699742" y="26724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23558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14869" y="12494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8" name="Content Placeholder 3">
            <a:extLst>
              <a:ext uri="{FF2B5EF4-FFF2-40B4-BE49-F238E27FC236}">
                <a16:creationId xmlns:a16="http://schemas.microsoft.com/office/drawing/2014/main" id="{308A6F07-F6D4-0449-A153-80E89BFA7E47}"/>
              </a:ext>
            </a:extLst>
          </p:cNvPr>
          <p:cNvSpPr>
            <a:spLocks noGrp="1"/>
          </p:cNvSpPr>
          <p:nvPr>
            <p:ph sz="quarter" idx="36" hasCustomPrompt="1"/>
          </p:nvPr>
        </p:nvSpPr>
        <p:spPr>
          <a:xfrm>
            <a:off x="6814869" y="26724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23558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0" name="Content Placeholder 3">
            <a:extLst>
              <a:ext uri="{FF2B5EF4-FFF2-40B4-BE49-F238E27FC236}">
                <a16:creationId xmlns:a16="http://schemas.microsoft.com/office/drawing/2014/main" id="{B2312F08-5121-534F-93CC-985A6735DD08}"/>
              </a:ext>
            </a:extLst>
          </p:cNvPr>
          <p:cNvSpPr>
            <a:spLocks noGrp="1"/>
          </p:cNvSpPr>
          <p:nvPr>
            <p:ph sz="quarter" idx="38" hasCustomPrompt="1"/>
          </p:nvPr>
        </p:nvSpPr>
        <p:spPr>
          <a:xfrm>
            <a:off x="2584615" y="31798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1" name="Content Placeholder 3">
            <a:extLst>
              <a:ext uri="{FF2B5EF4-FFF2-40B4-BE49-F238E27FC236}">
                <a16:creationId xmlns:a16="http://schemas.microsoft.com/office/drawing/2014/main" id="{974D29D1-1450-7941-B469-59BBC46C78B1}"/>
              </a:ext>
            </a:extLst>
          </p:cNvPr>
          <p:cNvSpPr>
            <a:spLocks noGrp="1"/>
          </p:cNvSpPr>
          <p:nvPr>
            <p:ph sz="quarter" idx="39" hasCustomPrompt="1"/>
          </p:nvPr>
        </p:nvSpPr>
        <p:spPr>
          <a:xfrm>
            <a:off x="457200" y="31798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2" name="Content Placeholder 3">
            <a:extLst>
              <a:ext uri="{FF2B5EF4-FFF2-40B4-BE49-F238E27FC236}">
                <a16:creationId xmlns:a16="http://schemas.microsoft.com/office/drawing/2014/main" id="{01D220CE-D257-0F4E-9776-41E466D458FA}"/>
              </a:ext>
            </a:extLst>
          </p:cNvPr>
          <p:cNvSpPr>
            <a:spLocks noGrp="1"/>
          </p:cNvSpPr>
          <p:nvPr>
            <p:ph sz="quarter" idx="40" hasCustomPrompt="1"/>
          </p:nvPr>
        </p:nvSpPr>
        <p:spPr>
          <a:xfrm>
            <a:off x="457200" y="46028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3" name="Content Placeholder 3">
            <a:extLst>
              <a:ext uri="{FF2B5EF4-FFF2-40B4-BE49-F238E27FC236}">
                <a16:creationId xmlns:a16="http://schemas.microsoft.com/office/drawing/2014/main" id="{91285B5C-A27F-B24C-9BAE-EE7BBF9E5029}"/>
              </a:ext>
            </a:extLst>
          </p:cNvPr>
          <p:cNvSpPr>
            <a:spLocks noGrp="1"/>
          </p:cNvSpPr>
          <p:nvPr>
            <p:ph sz="quarter" idx="41" hasCustomPrompt="1"/>
          </p:nvPr>
        </p:nvSpPr>
        <p:spPr>
          <a:xfrm>
            <a:off x="457200" y="42862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4" name="Content Placeholder 3">
            <a:extLst>
              <a:ext uri="{FF2B5EF4-FFF2-40B4-BE49-F238E27FC236}">
                <a16:creationId xmlns:a16="http://schemas.microsoft.com/office/drawing/2014/main" id="{70BC8ECB-2D92-334B-A0CA-DEE86DA5ECCB}"/>
              </a:ext>
            </a:extLst>
          </p:cNvPr>
          <p:cNvSpPr>
            <a:spLocks noGrp="1"/>
          </p:cNvSpPr>
          <p:nvPr>
            <p:ph sz="quarter" idx="42" hasCustomPrompt="1"/>
          </p:nvPr>
        </p:nvSpPr>
        <p:spPr>
          <a:xfrm>
            <a:off x="2584615" y="46028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5" name="Content Placeholder 3">
            <a:extLst>
              <a:ext uri="{FF2B5EF4-FFF2-40B4-BE49-F238E27FC236}">
                <a16:creationId xmlns:a16="http://schemas.microsoft.com/office/drawing/2014/main" id="{091B1206-6B81-3F45-965D-E4AF980EFB15}"/>
              </a:ext>
            </a:extLst>
          </p:cNvPr>
          <p:cNvSpPr>
            <a:spLocks noGrp="1"/>
          </p:cNvSpPr>
          <p:nvPr>
            <p:ph sz="quarter" idx="43" hasCustomPrompt="1"/>
          </p:nvPr>
        </p:nvSpPr>
        <p:spPr>
          <a:xfrm>
            <a:off x="2584615" y="42862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6" name="Content Placeholder 3">
            <a:extLst>
              <a:ext uri="{FF2B5EF4-FFF2-40B4-BE49-F238E27FC236}">
                <a16:creationId xmlns:a16="http://schemas.microsoft.com/office/drawing/2014/main" id="{BE81E718-11C6-754D-867C-0BAB3EBDAF06}"/>
              </a:ext>
            </a:extLst>
          </p:cNvPr>
          <p:cNvSpPr>
            <a:spLocks noGrp="1"/>
          </p:cNvSpPr>
          <p:nvPr>
            <p:ph sz="quarter" idx="44" hasCustomPrompt="1"/>
          </p:nvPr>
        </p:nvSpPr>
        <p:spPr>
          <a:xfrm>
            <a:off x="4699742" y="31798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7" name="Content Placeholder 3">
            <a:extLst>
              <a:ext uri="{FF2B5EF4-FFF2-40B4-BE49-F238E27FC236}">
                <a16:creationId xmlns:a16="http://schemas.microsoft.com/office/drawing/2014/main" id="{A62BC874-6F55-7141-912E-511A108CB24E}"/>
              </a:ext>
            </a:extLst>
          </p:cNvPr>
          <p:cNvSpPr>
            <a:spLocks noGrp="1"/>
          </p:cNvSpPr>
          <p:nvPr>
            <p:ph sz="quarter" idx="45" hasCustomPrompt="1"/>
          </p:nvPr>
        </p:nvSpPr>
        <p:spPr>
          <a:xfrm>
            <a:off x="4699742" y="46028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8" name="Content Placeholder 3">
            <a:extLst>
              <a:ext uri="{FF2B5EF4-FFF2-40B4-BE49-F238E27FC236}">
                <a16:creationId xmlns:a16="http://schemas.microsoft.com/office/drawing/2014/main" id="{4DE1ADAD-C84E-6E4A-9D25-2FD777D88854}"/>
              </a:ext>
            </a:extLst>
          </p:cNvPr>
          <p:cNvSpPr>
            <a:spLocks noGrp="1"/>
          </p:cNvSpPr>
          <p:nvPr>
            <p:ph sz="quarter" idx="46" hasCustomPrompt="1"/>
          </p:nvPr>
        </p:nvSpPr>
        <p:spPr>
          <a:xfrm>
            <a:off x="4699742" y="42862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9" name="Content Placeholder 3">
            <a:extLst>
              <a:ext uri="{FF2B5EF4-FFF2-40B4-BE49-F238E27FC236}">
                <a16:creationId xmlns:a16="http://schemas.microsoft.com/office/drawing/2014/main" id="{7197F90C-AE58-8E48-B323-07042998936C}"/>
              </a:ext>
            </a:extLst>
          </p:cNvPr>
          <p:cNvSpPr>
            <a:spLocks noGrp="1"/>
          </p:cNvSpPr>
          <p:nvPr>
            <p:ph sz="quarter" idx="47" hasCustomPrompt="1"/>
          </p:nvPr>
        </p:nvSpPr>
        <p:spPr>
          <a:xfrm>
            <a:off x="6814869" y="31798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0" name="Content Placeholder 3">
            <a:extLst>
              <a:ext uri="{FF2B5EF4-FFF2-40B4-BE49-F238E27FC236}">
                <a16:creationId xmlns:a16="http://schemas.microsoft.com/office/drawing/2014/main" id="{13C372DA-FFE1-D448-8D51-8D0F0B6B17AC}"/>
              </a:ext>
            </a:extLst>
          </p:cNvPr>
          <p:cNvSpPr>
            <a:spLocks noGrp="1"/>
          </p:cNvSpPr>
          <p:nvPr>
            <p:ph sz="quarter" idx="48" hasCustomPrompt="1"/>
          </p:nvPr>
        </p:nvSpPr>
        <p:spPr>
          <a:xfrm>
            <a:off x="6814869" y="46028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41" name="Content Placeholder 3">
            <a:extLst>
              <a:ext uri="{FF2B5EF4-FFF2-40B4-BE49-F238E27FC236}">
                <a16:creationId xmlns:a16="http://schemas.microsoft.com/office/drawing/2014/main" id="{5645AF05-D54C-0B40-B8DA-0087A584E8B0}"/>
              </a:ext>
            </a:extLst>
          </p:cNvPr>
          <p:cNvSpPr>
            <a:spLocks noGrp="1"/>
          </p:cNvSpPr>
          <p:nvPr>
            <p:ph sz="quarter" idx="49" hasCustomPrompt="1"/>
          </p:nvPr>
        </p:nvSpPr>
        <p:spPr>
          <a:xfrm>
            <a:off x="6814869" y="42862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Title 1">
            <a:extLst>
              <a:ext uri="{FF2B5EF4-FFF2-40B4-BE49-F238E27FC236}">
                <a16:creationId xmlns:a16="http://schemas.microsoft.com/office/drawing/2014/main" id="{510DEEC1-B7D0-2F46-82BD-5E91A5F3D6C5}"/>
              </a:ext>
            </a:extLst>
          </p:cNvPr>
          <p:cNvSpPr>
            <a:spLocks noGrp="1"/>
          </p:cNvSpPr>
          <p:nvPr>
            <p:ph type="title"/>
          </p:nvPr>
        </p:nvSpPr>
        <p:spPr>
          <a:xfrm>
            <a:off x="457200" y="590550"/>
            <a:ext cx="8305800" cy="468080"/>
          </a:xfrm>
          <a:prstGeom prst="rect">
            <a:avLst/>
          </a:prstGeom>
        </p:spPr>
        <p:txBody>
          <a:bodyPr anchor="t">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428750376"/>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p:cSld name="Img only: 8, caption (8 or less)">
    <p:spTree>
      <p:nvGrpSpPr>
        <p:cNvPr id="1" name=""/>
        <p:cNvGrpSpPr/>
        <p:nvPr/>
      </p:nvGrpSpPr>
      <p:grpSpPr>
        <a:xfrm>
          <a:off x="0" y="0"/>
          <a:ext cx="0" cy="0"/>
          <a:chOff x="0" y="0"/>
          <a:chExt cx="0" cy="0"/>
        </a:xfrm>
      </p:grpSpPr>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84615"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57200"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2584736"/>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2584736"/>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99742"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2584736"/>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14869"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2584736"/>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0" name="Content Placeholder 3">
            <a:extLst>
              <a:ext uri="{FF2B5EF4-FFF2-40B4-BE49-F238E27FC236}">
                <a16:creationId xmlns:a16="http://schemas.microsoft.com/office/drawing/2014/main" id="{B2312F08-5121-534F-93CC-985A6735DD08}"/>
              </a:ext>
            </a:extLst>
          </p:cNvPr>
          <p:cNvSpPr>
            <a:spLocks noGrp="1"/>
          </p:cNvSpPr>
          <p:nvPr>
            <p:ph sz="quarter" idx="38" hasCustomPrompt="1"/>
          </p:nvPr>
        </p:nvSpPr>
        <p:spPr>
          <a:xfrm>
            <a:off x="2584615"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1" name="Content Placeholder 3">
            <a:extLst>
              <a:ext uri="{FF2B5EF4-FFF2-40B4-BE49-F238E27FC236}">
                <a16:creationId xmlns:a16="http://schemas.microsoft.com/office/drawing/2014/main" id="{974D29D1-1450-7941-B469-59BBC46C78B1}"/>
              </a:ext>
            </a:extLst>
          </p:cNvPr>
          <p:cNvSpPr>
            <a:spLocks noGrp="1"/>
          </p:cNvSpPr>
          <p:nvPr>
            <p:ph sz="quarter" idx="39" hasCustomPrompt="1"/>
          </p:nvPr>
        </p:nvSpPr>
        <p:spPr>
          <a:xfrm>
            <a:off x="457200"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3" name="Content Placeholder 3">
            <a:extLst>
              <a:ext uri="{FF2B5EF4-FFF2-40B4-BE49-F238E27FC236}">
                <a16:creationId xmlns:a16="http://schemas.microsoft.com/office/drawing/2014/main" id="{91285B5C-A27F-B24C-9BAE-EE7BBF9E5029}"/>
              </a:ext>
            </a:extLst>
          </p:cNvPr>
          <p:cNvSpPr>
            <a:spLocks noGrp="1"/>
          </p:cNvSpPr>
          <p:nvPr>
            <p:ph sz="quarter" idx="41" hasCustomPrompt="1"/>
          </p:nvPr>
        </p:nvSpPr>
        <p:spPr>
          <a:xfrm>
            <a:off x="457200" y="4236355"/>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5" name="Content Placeholder 3">
            <a:extLst>
              <a:ext uri="{FF2B5EF4-FFF2-40B4-BE49-F238E27FC236}">
                <a16:creationId xmlns:a16="http://schemas.microsoft.com/office/drawing/2014/main" id="{091B1206-6B81-3F45-965D-E4AF980EFB15}"/>
              </a:ext>
            </a:extLst>
          </p:cNvPr>
          <p:cNvSpPr>
            <a:spLocks noGrp="1"/>
          </p:cNvSpPr>
          <p:nvPr>
            <p:ph sz="quarter" idx="43" hasCustomPrompt="1"/>
          </p:nvPr>
        </p:nvSpPr>
        <p:spPr>
          <a:xfrm>
            <a:off x="2584615" y="4236355"/>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6" name="Content Placeholder 3">
            <a:extLst>
              <a:ext uri="{FF2B5EF4-FFF2-40B4-BE49-F238E27FC236}">
                <a16:creationId xmlns:a16="http://schemas.microsoft.com/office/drawing/2014/main" id="{BE81E718-11C6-754D-867C-0BAB3EBDAF06}"/>
              </a:ext>
            </a:extLst>
          </p:cNvPr>
          <p:cNvSpPr>
            <a:spLocks noGrp="1"/>
          </p:cNvSpPr>
          <p:nvPr>
            <p:ph sz="quarter" idx="44" hasCustomPrompt="1"/>
          </p:nvPr>
        </p:nvSpPr>
        <p:spPr>
          <a:xfrm>
            <a:off x="4699742"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8" name="Content Placeholder 3">
            <a:extLst>
              <a:ext uri="{FF2B5EF4-FFF2-40B4-BE49-F238E27FC236}">
                <a16:creationId xmlns:a16="http://schemas.microsoft.com/office/drawing/2014/main" id="{4DE1ADAD-C84E-6E4A-9D25-2FD777D88854}"/>
              </a:ext>
            </a:extLst>
          </p:cNvPr>
          <p:cNvSpPr>
            <a:spLocks noGrp="1"/>
          </p:cNvSpPr>
          <p:nvPr>
            <p:ph sz="quarter" idx="46" hasCustomPrompt="1"/>
          </p:nvPr>
        </p:nvSpPr>
        <p:spPr>
          <a:xfrm>
            <a:off x="4699742" y="4236355"/>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9" name="Content Placeholder 3">
            <a:extLst>
              <a:ext uri="{FF2B5EF4-FFF2-40B4-BE49-F238E27FC236}">
                <a16:creationId xmlns:a16="http://schemas.microsoft.com/office/drawing/2014/main" id="{7197F90C-AE58-8E48-B323-07042998936C}"/>
              </a:ext>
            </a:extLst>
          </p:cNvPr>
          <p:cNvSpPr>
            <a:spLocks noGrp="1"/>
          </p:cNvSpPr>
          <p:nvPr>
            <p:ph sz="quarter" idx="47" hasCustomPrompt="1"/>
          </p:nvPr>
        </p:nvSpPr>
        <p:spPr>
          <a:xfrm>
            <a:off x="6814869"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1" name="Content Placeholder 3">
            <a:extLst>
              <a:ext uri="{FF2B5EF4-FFF2-40B4-BE49-F238E27FC236}">
                <a16:creationId xmlns:a16="http://schemas.microsoft.com/office/drawing/2014/main" id="{5645AF05-D54C-0B40-B8DA-0087A584E8B0}"/>
              </a:ext>
            </a:extLst>
          </p:cNvPr>
          <p:cNvSpPr>
            <a:spLocks noGrp="1"/>
          </p:cNvSpPr>
          <p:nvPr>
            <p:ph sz="quarter" idx="49" hasCustomPrompt="1"/>
          </p:nvPr>
        </p:nvSpPr>
        <p:spPr>
          <a:xfrm>
            <a:off x="6814869" y="4236355"/>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42" name="Title 1">
            <a:extLst>
              <a:ext uri="{FF2B5EF4-FFF2-40B4-BE49-F238E27FC236}">
                <a16:creationId xmlns:a16="http://schemas.microsoft.com/office/drawing/2014/main" id="{1185684B-7EB3-874B-85C2-74126A4C897C}"/>
              </a:ext>
            </a:extLst>
          </p:cNvPr>
          <p:cNvSpPr>
            <a:spLocks noGrp="1"/>
          </p:cNvSpPr>
          <p:nvPr>
            <p:ph type="title"/>
          </p:nvPr>
        </p:nvSpPr>
        <p:spPr>
          <a:xfrm>
            <a:off x="457200" y="590550"/>
            <a:ext cx="8305800" cy="74295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053315479"/>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p:cSld name="Img only: 10, captions (10 or less)">
    <p:spTree>
      <p:nvGrpSpPr>
        <p:cNvPr id="1" name=""/>
        <p:cNvGrpSpPr/>
        <p:nvPr/>
      </p:nvGrpSpPr>
      <p:grpSpPr>
        <a:xfrm>
          <a:off x="0" y="0"/>
          <a:ext cx="0" cy="0"/>
          <a:chOff x="0" y="0"/>
          <a:chExt cx="0" cy="0"/>
        </a:xfrm>
      </p:grpSpPr>
      <p:sp>
        <p:nvSpPr>
          <p:cNvPr id="34" name="Content Placeholder 3">
            <a:extLst>
              <a:ext uri="{FF2B5EF4-FFF2-40B4-BE49-F238E27FC236}">
                <a16:creationId xmlns:a16="http://schemas.microsoft.com/office/drawing/2014/main" id="{0FD1A557-27D3-3444-B648-617B453087D1}"/>
              </a:ext>
            </a:extLst>
          </p:cNvPr>
          <p:cNvSpPr>
            <a:spLocks noGrp="1"/>
          </p:cNvSpPr>
          <p:nvPr>
            <p:ph sz="quarter" idx="21" hasCustomPrompt="1"/>
          </p:nvPr>
        </p:nvSpPr>
        <p:spPr>
          <a:xfrm>
            <a:off x="4572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if using the solid background</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Align text center if white </a:t>
            </a:r>
            <a:r>
              <a:rPr lang="en-US" dirty="0" err="1"/>
              <a:t>bkgnd</a:t>
            </a:r>
            <a:endParaRPr lang="en-US" dirty="0"/>
          </a:p>
        </p:txBody>
      </p:sp>
      <p:sp>
        <p:nvSpPr>
          <p:cNvPr id="42" name="Title 1">
            <a:extLst>
              <a:ext uri="{FF2B5EF4-FFF2-40B4-BE49-F238E27FC236}">
                <a16:creationId xmlns:a16="http://schemas.microsoft.com/office/drawing/2014/main" id="{1185684B-7EB3-874B-85C2-74126A4C897C}"/>
              </a:ext>
            </a:extLst>
          </p:cNvPr>
          <p:cNvSpPr>
            <a:spLocks noGrp="1"/>
          </p:cNvSpPr>
          <p:nvPr>
            <p:ph type="title"/>
          </p:nvPr>
        </p:nvSpPr>
        <p:spPr>
          <a:xfrm>
            <a:off x="457200" y="590550"/>
            <a:ext cx="8305800" cy="739142"/>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45" name="Content Placeholder 3">
            <a:extLst>
              <a:ext uri="{FF2B5EF4-FFF2-40B4-BE49-F238E27FC236}">
                <a16:creationId xmlns:a16="http://schemas.microsoft.com/office/drawing/2014/main" id="{514E8FA2-B67C-DF44-869F-B67F8CB3460A}"/>
              </a:ext>
            </a:extLst>
          </p:cNvPr>
          <p:cNvSpPr>
            <a:spLocks noGrp="1"/>
          </p:cNvSpPr>
          <p:nvPr>
            <p:ph sz="quarter" idx="22" hasCustomPrompt="1"/>
          </p:nvPr>
        </p:nvSpPr>
        <p:spPr>
          <a:xfrm>
            <a:off x="21336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Add the background blue color to all if you have transparent images</a:t>
            </a:r>
          </a:p>
        </p:txBody>
      </p:sp>
      <p:sp>
        <p:nvSpPr>
          <p:cNvPr id="47" name="Content Placeholder 3">
            <a:extLst>
              <a:ext uri="{FF2B5EF4-FFF2-40B4-BE49-F238E27FC236}">
                <a16:creationId xmlns:a16="http://schemas.microsoft.com/office/drawing/2014/main" id="{EEB8B18F-4FBC-9140-90B6-A0CDF8BE3AEB}"/>
              </a:ext>
            </a:extLst>
          </p:cNvPr>
          <p:cNvSpPr>
            <a:spLocks noGrp="1"/>
          </p:cNvSpPr>
          <p:nvPr>
            <p:ph sz="quarter" idx="23" hasCustomPrompt="1"/>
          </p:nvPr>
        </p:nvSpPr>
        <p:spPr>
          <a:xfrm>
            <a:off x="21336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Align text left if solid background</a:t>
            </a:r>
          </a:p>
        </p:txBody>
      </p:sp>
      <p:sp>
        <p:nvSpPr>
          <p:cNvPr id="48" name="Content Placeholder 3">
            <a:extLst>
              <a:ext uri="{FF2B5EF4-FFF2-40B4-BE49-F238E27FC236}">
                <a16:creationId xmlns:a16="http://schemas.microsoft.com/office/drawing/2014/main" id="{4BEB108C-4568-064F-8ABF-CCC569AEA8F0}"/>
              </a:ext>
            </a:extLst>
          </p:cNvPr>
          <p:cNvSpPr>
            <a:spLocks noGrp="1"/>
          </p:cNvSpPr>
          <p:nvPr>
            <p:ph sz="quarter" idx="24" hasCustomPrompt="1"/>
          </p:nvPr>
        </p:nvSpPr>
        <p:spPr>
          <a:xfrm>
            <a:off x="38100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Use the outline only if you don’t have transparent backgrounds</a:t>
            </a:r>
          </a:p>
        </p:txBody>
      </p:sp>
      <p:sp>
        <p:nvSpPr>
          <p:cNvPr id="49" name="Content Placeholder 3">
            <a:extLst>
              <a:ext uri="{FF2B5EF4-FFF2-40B4-BE49-F238E27FC236}">
                <a16:creationId xmlns:a16="http://schemas.microsoft.com/office/drawing/2014/main" id="{88783318-437C-BF4F-AE11-0130FCABA632}"/>
              </a:ext>
            </a:extLst>
          </p:cNvPr>
          <p:cNvSpPr>
            <a:spLocks noGrp="1"/>
          </p:cNvSpPr>
          <p:nvPr>
            <p:ph sz="quarter" idx="25" hasCustomPrompt="1"/>
          </p:nvPr>
        </p:nvSpPr>
        <p:spPr>
          <a:xfrm>
            <a:off x="38100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Captions no longer than 2 lines</a:t>
            </a:r>
          </a:p>
        </p:txBody>
      </p:sp>
      <p:sp>
        <p:nvSpPr>
          <p:cNvPr id="50" name="Content Placeholder 3">
            <a:extLst>
              <a:ext uri="{FF2B5EF4-FFF2-40B4-BE49-F238E27FC236}">
                <a16:creationId xmlns:a16="http://schemas.microsoft.com/office/drawing/2014/main" id="{60D69093-5942-2F4A-837D-D5627B649387}"/>
              </a:ext>
            </a:extLst>
          </p:cNvPr>
          <p:cNvSpPr>
            <a:spLocks noGrp="1"/>
          </p:cNvSpPr>
          <p:nvPr>
            <p:ph sz="quarter" idx="26" hasCustomPrompt="1"/>
          </p:nvPr>
        </p:nvSpPr>
        <p:spPr>
          <a:xfrm>
            <a:off x="54864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1" name="Content Placeholder 3">
            <a:extLst>
              <a:ext uri="{FF2B5EF4-FFF2-40B4-BE49-F238E27FC236}">
                <a16:creationId xmlns:a16="http://schemas.microsoft.com/office/drawing/2014/main" id="{D262EF29-B002-F444-BB27-3AE712302E15}"/>
              </a:ext>
            </a:extLst>
          </p:cNvPr>
          <p:cNvSpPr>
            <a:spLocks noGrp="1"/>
          </p:cNvSpPr>
          <p:nvPr>
            <p:ph sz="quarter" idx="27" hasCustomPrompt="1"/>
          </p:nvPr>
        </p:nvSpPr>
        <p:spPr>
          <a:xfrm>
            <a:off x="54864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2" name="Content Placeholder 3">
            <a:extLst>
              <a:ext uri="{FF2B5EF4-FFF2-40B4-BE49-F238E27FC236}">
                <a16:creationId xmlns:a16="http://schemas.microsoft.com/office/drawing/2014/main" id="{128656FA-B401-3D45-B9B6-8B5FF8CED57B}"/>
              </a:ext>
            </a:extLst>
          </p:cNvPr>
          <p:cNvSpPr>
            <a:spLocks noGrp="1"/>
          </p:cNvSpPr>
          <p:nvPr>
            <p:ph sz="quarter" idx="28" hasCustomPrompt="1"/>
          </p:nvPr>
        </p:nvSpPr>
        <p:spPr>
          <a:xfrm>
            <a:off x="71628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3" name="Content Placeholder 3">
            <a:extLst>
              <a:ext uri="{FF2B5EF4-FFF2-40B4-BE49-F238E27FC236}">
                <a16:creationId xmlns:a16="http://schemas.microsoft.com/office/drawing/2014/main" id="{7CB89430-A3A0-A641-8787-A7AE6F29A8A6}"/>
              </a:ext>
            </a:extLst>
          </p:cNvPr>
          <p:cNvSpPr>
            <a:spLocks noGrp="1"/>
          </p:cNvSpPr>
          <p:nvPr>
            <p:ph sz="quarter" idx="29" hasCustomPrompt="1"/>
          </p:nvPr>
        </p:nvSpPr>
        <p:spPr>
          <a:xfrm>
            <a:off x="71628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4" name="Content Placeholder 3">
            <a:extLst>
              <a:ext uri="{FF2B5EF4-FFF2-40B4-BE49-F238E27FC236}">
                <a16:creationId xmlns:a16="http://schemas.microsoft.com/office/drawing/2014/main" id="{7571DCA7-594E-494F-AADE-BC41B66BBFCE}"/>
              </a:ext>
            </a:extLst>
          </p:cNvPr>
          <p:cNvSpPr>
            <a:spLocks noGrp="1"/>
          </p:cNvSpPr>
          <p:nvPr>
            <p:ph sz="quarter" idx="30" hasCustomPrompt="1"/>
          </p:nvPr>
        </p:nvSpPr>
        <p:spPr>
          <a:xfrm>
            <a:off x="4572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image </a:t>
            </a:r>
            <a:r>
              <a:rPr lang="en-US" dirty="0"/>
              <a:t>ONLY</a:t>
            </a:r>
          </a:p>
        </p:txBody>
      </p:sp>
      <p:sp>
        <p:nvSpPr>
          <p:cNvPr id="55" name="Content Placeholder 3">
            <a:extLst>
              <a:ext uri="{FF2B5EF4-FFF2-40B4-BE49-F238E27FC236}">
                <a16:creationId xmlns:a16="http://schemas.microsoft.com/office/drawing/2014/main" id="{BB5159A4-78B1-4544-A0AB-77A77FFECA21}"/>
              </a:ext>
            </a:extLst>
          </p:cNvPr>
          <p:cNvSpPr>
            <a:spLocks noGrp="1"/>
          </p:cNvSpPr>
          <p:nvPr>
            <p:ph sz="quarter" idx="31" hasCustomPrompt="1"/>
          </p:nvPr>
        </p:nvSpPr>
        <p:spPr>
          <a:xfrm>
            <a:off x="4572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6" name="Content Placeholder 3">
            <a:extLst>
              <a:ext uri="{FF2B5EF4-FFF2-40B4-BE49-F238E27FC236}">
                <a16:creationId xmlns:a16="http://schemas.microsoft.com/office/drawing/2014/main" id="{DC3FBC57-26A1-A840-9EB7-BB175D4D6B92}"/>
              </a:ext>
            </a:extLst>
          </p:cNvPr>
          <p:cNvSpPr>
            <a:spLocks noGrp="1"/>
          </p:cNvSpPr>
          <p:nvPr>
            <p:ph sz="quarter" idx="32" hasCustomPrompt="1"/>
          </p:nvPr>
        </p:nvSpPr>
        <p:spPr>
          <a:xfrm>
            <a:off x="21336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7" name="Content Placeholder 3">
            <a:extLst>
              <a:ext uri="{FF2B5EF4-FFF2-40B4-BE49-F238E27FC236}">
                <a16:creationId xmlns:a16="http://schemas.microsoft.com/office/drawing/2014/main" id="{142B5D21-DDD3-FF4B-8CA6-EE386537D307}"/>
              </a:ext>
            </a:extLst>
          </p:cNvPr>
          <p:cNvSpPr>
            <a:spLocks noGrp="1"/>
          </p:cNvSpPr>
          <p:nvPr>
            <p:ph sz="quarter" idx="33" hasCustomPrompt="1"/>
          </p:nvPr>
        </p:nvSpPr>
        <p:spPr>
          <a:xfrm>
            <a:off x="21336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8" name="Content Placeholder 3">
            <a:extLst>
              <a:ext uri="{FF2B5EF4-FFF2-40B4-BE49-F238E27FC236}">
                <a16:creationId xmlns:a16="http://schemas.microsoft.com/office/drawing/2014/main" id="{3962A4AF-E295-3441-A76C-0DC350D83F13}"/>
              </a:ext>
            </a:extLst>
          </p:cNvPr>
          <p:cNvSpPr>
            <a:spLocks noGrp="1"/>
          </p:cNvSpPr>
          <p:nvPr>
            <p:ph sz="quarter" idx="34" hasCustomPrompt="1"/>
          </p:nvPr>
        </p:nvSpPr>
        <p:spPr>
          <a:xfrm>
            <a:off x="38100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9" name="Content Placeholder 3">
            <a:extLst>
              <a:ext uri="{FF2B5EF4-FFF2-40B4-BE49-F238E27FC236}">
                <a16:creationId xmlns:a16="http://schemas.microsoft.com/office/drawing/2014/main" id="{44D1F572-C9BC-C747-B6B3-2A807FEB5291}"/>
              </a:ext>
            </a:extLst>
          </p:cNvPr>
          <p:cNvSpPr>
            <a:spLocks noGrp="1"/>
          </p:cNvSpPr>
          <p:nvPr>
            <p:ph sz="quarter" idx="35" hasCustomPrompt="1"/>
          </p:nvPr>
        </p:nvSpPr>
        <p:spPr>
          <a:xfrm>
            <a:off x="38100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60" name="Content Placeholder 3">
            <a:extLst>
              <a:ext uri="{FF2B5EF4-FFF2-40B4-BE49-F238E27FC236}">
                <a16:creationId xmlns:a16="http://schemas.microsoft.com/office/drawing/2014/main" id="{2409BE41-66D2-E94C-930C-A5210EB04806}"/>
              </a:ext>
            </a:extLst>
          </p:cNvPr>
          <p:cNvSpPr>
            <a:spLocks noGrp="1"/>
          </p:cNvSpPr>
          <p:nvPr>
            <p:ph sz="quarter" idx="36" hasCustomPrompt="1"/>
          </p:nvPr>
        </p:nvSpPr>
        <p:spPr>
          <a:xfrm>
            <a:off x="54864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61" name="Content Placeholder 3">
            <a:extLst>
              <a:ext uri="{FF2B5EF4-FFF2-40B4-BE49-F238E27FC236}">
                <a16:creationId xmlns:a16="http://schemas.microsoft.com/office/drawing/2014/main" id="{9D1114D4-21D7-6C45-A75F-B799CEFEC867}"/>
              </a:ext>
            </a:extLst>
          </p:cNvPr>
          <p:cNvSpPr>
            <a:spLocks noGrp="1"/>
          </p:cNvSpPr>
          <p:nvPr>
            <p:ph sz="quarter" idx="37" hasCustomPrompt="1"/>
          </p:nvPr>
        </p:nvSpPr>
        <p:spPr>
          <a:xfrm>
            <a:off x="54864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62" name="Content Placeholder 3">
            <a:extLst>
              <a:ext uri="{FF2B5EF4-FFF2-40B4-BE49-F238E27FC236}">
                <a16:creationId xmlns:a16="http://schemas.microsoft.com/office/drawing/2014/main" id="{8E981D74-E025-3D41-A194-C0AAB855B2E6}"/>
              </a:ext>
            </a:extLst>
          </p:cNvPr>
          <p:cNvSpPr>
            <a:spLocks noGrp="1"/>
          </p:cNvSpPr>
          <p:nvPr>
            <p:ph sz="quarter" idx="38" hasCustomPrompt="1"/>
          </p:nvPr>
        </p:nvSpPr>
        <p:spPr>
          <a:xfrm>
            <a:off x="71628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63" name="Content Placeholder 3">
            <a:extLst>
              <a:ext uri="{FF2B5EF4-FFF2-40B4-BE49-F238E27FC236}">
                <a16:creationId xmlns:a16="http://schemas.microsoft.com/office/drawing/2014/main" id="{1F7A6889-59BF-2444-AFE7-CB86FC91D044}"/>
              </a:ext>
            </a:extLst>
          </p:cNvPr>
          <p:cNvSpPr>
            <a:spLocks noGrp="1"/>
          </p:cNvSpPr>
          <p:nvPr>
            <p:ph sz="quarter" idx="39" hasCustomPrompt="1"/>
          </p:nvPr>
        </p:nvSpPr>
        <p:spPr>
          <a:xfrm>
            <a:off x="71628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Tree>
    <p:extLst>
      <p:ext uri="{BB962C8B-B14F-4D97-AF65-F5344CB8AC3E}">
        <p14:creationId xmlns:p14="http://schemas.microsoft.com/office/powerpoint/2010/main" val="335174443"/>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p:cSld name="Product Suite">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740FF29D-1BAB-7543-94B2-94A2EE9B9978}"/>
              </a:ext>
            </a:extLst>
          </p:cNvPr>
          <p:cNvPicPr>
            <a:picLocks noChangeAspect="1"/>
          </p:cNvPicPr>
          <p:nvPr/>
        </p:nvPicPr>
        <p:blipFill>
          <a:blip r:embed="rId2"/>
          <a:srcRect/>
          <a:stretch/>
        </p:blipFill>
        <p:spPr>
          <a:xfrm>
            <a:off x="0" y="0"/>
            <a:ext cx="9144000" cy="5143500"/>
          </a:xfrm>
          <a:prstGeom prst="rect">
            <a:avLst/>
          </a:prstGeom>
        </p:spPr>
      </p:pic>
    </p:spTree>
    <p:extLst>
      <p:ext uri="{BB962C8B-B14F-4D97-AF65-F5344CB8AC3E}">
        <p14:creationId xmlns:p14="http://schemas.microsoft.com/office/powerpoint/2010/main" val="3345978209"/>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p:cSld name="CTA: Contact Us">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9438236-E9A1-5845-B207-CB91FAB12DBD}"/>
              </a:ext>
            </a:extLst>
          </p:cNvPr>
          <p:cNvPicPr>
            <a:picLocks noChangeAspect="1"/>
          </p:cNvPicPr>
          <p:nvPr/>
        </p:nvPicPr>
        <p:blipFill>
          <a:blip r:embed="rId2"/>
          <a:srcRect/>
          <a:stretch/>
        </p:blipFill>
        <p:spPr>
          <a:xfrm>
            <a:off x="0" y="0"/>
            <a:ext cx="9144000" cy="5143500"/>
          </a:xfrm>
          <a:prstGeom prst="rect">
            <a:avLst/>
          </a:prstGeom>
        </p:spPr>
      </p:pic>
      <p:sp>
        <p:nvSpPr>
          <p:cNvPr id="7" name="Content Placeholder 2">
            <a:extLst>
              <a:ext uri="{FF2B5EF4-FFF2-40B4-BE49-F238E27FC236}">
                <a16:creationId xmlns:a16="http://schemas.microsoft.com/office/drawing/2014/main" id="{FC4E7365-D38C-47DC-98CE-EFDE9B5AA7FB}"/>
              </a:ext>
            </a:extLst>
          </p:cNvPr>
          <p:cNvSpPr>
            <a:spLocks noGrp="1"/>
          </p:cNvSpPr>
          <p:nvPr>
            <p:ph idx="1" hasCustomPrompt="1"/>
          </p:nvPr>
        </p:nvSpPr>
        <p:spPr>
          <a:xfrm>
            <a:off x="304800" y="4469785"/>
            <a:ext cx="2133600" cy="923925"/>
          </a:xfrm>
          <a:prstGeom prst="rect">
            <a:avLst/>
          </a:prstGeom>
        </p:spPr>
        <p:txBody>
          <a:bodyPr>
            <a:normAutofit/>
          </a:bodyPr>
          <a:lstStyle>
            <a:lvl1pPr marL="0" indent="0">
              <a:spcBef>
                <a:spcPts val="100"/>
              </a:spcBef>
              <a:buNone/>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Add your country “</a:t>
            </a:r>
            <a:r>
              <a:rPr lang="en-US" dirty="0" err="1"/>
              <a:t>comsol.com</a:t>
            </a:r>
            <a:r>
              <a:rPr lang="en-US" dirty="0"/>
              <a:t>/contact” link here</a:t>
            </a:r>
          </a:p>
        </p:txBody>
      </p:sp>
      <p:sp>
        <p:nvSpPr>
          <p:cNvPr id="5" name="TextBox 4">
            <a:extLst>
              <a:ext uri="{FF2B5EF4-FFF2-40B4-BE49-F238E27FC236}">
                <a16:creationId xmlns:a16="http://schemas.microsoft.com/office/drawing/2014/main" id="{CC2B2EF8-F126-9449-AF26-554461030ADD}"/>
              </a:ext>
            </a:extLst>
          </p:cNvPr>
          <p:cNvSpPr txBox="1"/>
          <p:nvPr/>
        </p:nvSpPr>
        <p:spPr>
          <a:xfrm>
            <a:off x="304800" y="4019550"/>
            <a:ext cx="2514600" cy="461665"/>
          </a:xfrm>
          <a:prstGeom prst="rect">
            <a:avLst/>
          </a:prstGeom>
          <a:noFill/>
        </p:spPr>
        <p:txBody>
          <a:bodyPr wrap="square" lIns="0" rtlCol="0">
            <a:spAutoFit/>
          </a:bodyPr>
          <a:lstStyle/>
          <a:p>
            <a:r>
              <a:rPr lang="en-US" sz="2400" b="1" i="0" dirty="0">
                <a:solidFill>
                  <a:schemeClr val="accent1"/>
                </a:solidFill>
                <a:latin typeface="Lato" panose="020F0502020204030203" pitchFamily="34" charset="77"/>
              </a:rPr>
              <a:t>Contact Us</a:t>
            </a:r>
          </a:p>
        </p:txBody>
      </p:sp>
      <p:pic>
        <p:nvPicPr>
          <p:cNvPr id="6" name="Picture 5">
            <a:extLst>
              <a:ext uri="{FF2B5EF4-FFF2-40B4-BE49-F238E27FC236}">
                <a16:creationId xmlns:a16="http://schemas.microsoft.com/office/drawing/2014/main" id="{AA0A720B-257C-4CCD-813A-B62C9D93978F}"/>
              </a:ext>
            </a:extLst>
          </p:cNvPr>
          <p:cNvPicPr>
            <a:picLocks noChangeAspect="1"/>
          </p:cNvPicPr>
          <p:nvPr userDrawn="1"/>
        </p:nvPicPr>
        <p:blipFill>
          <a:blip r:embed="rId2"/>
          <a:srcRect/>
          <a:stretch/>
        </p:blipFill>
        <p:spPr>
          <a:xfrm>
            <a:off x="0" y="0"/>
            <a:ext cx="9144000" cy="5143500"/>
          </a:xfrm>
          <a:prstGeom prst="rect">
            <a:avLst/>
          </a:prstGeom>
        </p:spPr>
      </p:pic>
      <p:sp>
        <p:nvSpPr>
          <p:cNvPr id="8" name="TextBox 7">
            <a:extLst>
              <a:ext uri="{FF2B5EF4-FFF2-40B4-BE49-F238E27FC236}">
                <a16:creationId xmlns:a16="http://schemas.microsoft.com/office/drawing/2014/main" id="{EBE79156-DB5D-4D8D-B2F4-3C247D46F568}"/>
              </a:ext>
            </a:extLst>
          </p:cNvPr>
          <p:cNvSpPr txBox="1"/>
          <p:nvPr userDrawn="1"/>
        </p:nvSpPr>
        <p:spPr>
          <a:xfrm>
            <a:off x="304800" y="4019550"/>
            <a:ext cx="2514600" cy="461665"/>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Contact Us</a:t>
            </a:r>
          </a:p>
        </p:txBody>
      </p:sp>
    </p:spTree>
    <p:extLst>
      <p:ext uri="{BB962C8B-B14F-4D97-AF65-F5344CB8AC3E}">
        <p14:creationId xmlns:p14="http://schemas.microsoft.com/office/powerpoint/2010/main" val="2119087163"/>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p:cSld name="CTA: Live Demo">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32745252-8BBC-184E-9C41-612C8DD63D73}"/>
              </a:ext>
            </a:extLst>
          </p:cNvPr>
          <p:cNvPicPr>
            <a:picLocks noChangeAspect="1"/>
          </p:cNvPicPr>
          <p:nvPr/>
        </p:nvPicPr>
        <p:blipFill>
          <a:blip r:embed="rId2"/>
          <a:srcRect/>
          <a:stretch/>
        </p:blipFill>
        <p:spPr>
          <a:xfrm>
            <a:off x="0" y="0"/>
            <a:ext cx="9144000" cy="514350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4267200" y="1428750"/>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Contact Us for a Live Demonstration</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4267200" y="2156996"/>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r>
              <a:rPr lang="en-US" sz="1600" b="0" i="0" dirty="0">
                <a:solidFill>
                  <a:schemeClr val="tx1"/>
                </a:solidFill>
                <a:latin typeface="Lato" panose="020F0502020204030203" pitchFamily="34" charset="77"/>
              </a:rPr>
              <a:t>/request-a-demo</a:t>
            </a:r>
          </a:p>
        </p:txBody>
      </p:sp>
      <p:pic>
        <p:nvPicPr>
          <p:cNvPr id="5" name="Picture 4">
            <a:extLst>
              <a:ext uri="{FF2B5EF4-FFF2-40B4-BE49-F238E27FC236}">
                <a16:creationId xmlns:a16="http://schemas.microsoft.com/office/drawing/2014/main" id="{A5C74CF1-3E4F-4468-AFCB-A83644510C99}"/>
              </a:ext>
            </a:extLst>
          </p:cNvPr>
          <p:cNvPicPr>
            <a:picLocks noChangeAspect="1"/>
          </p:cNvPicPr>
          <p:nvPr userDrawn="1"/>
        </p:nvPicPr>
        <p:blipFill>
          <a:blip r:embed="rId2"/>
          <a:srcRect/>
          <a:stretch/>
        </p:blipFill>
        <p:spPr>
          <a:xfrm>
            <a:off x="0" y="0"/>
            <a:ext cx="9144000" cy="5143500"/>
          </a:xfrm>
          <a:prstGeom prst="rect">
            <a:avLst/>
          </a:prstGeom>
        </p:spPr>
      </p:pic>
      <p:sp>
        <p:nvSpPr>
          <p:cNvPr id="6" name="TextBox 5">
            <a:extLst>
              <a:ext uri="{FF2B5EF4-FFF2-40B4-BE49-F238E27FC236}">
                <a16:creationId xmlns:a16="http://schemas.microsoft.com/office/drawing/2014/main" id="{207C17DD-BE60-439D-84CB-C9332D966662}"/>
              </a:ext>
            </a:extLst>
          </p:cNvPr>
          <p:cNvSpPr txBox="1"/>
          <p:nvPr userDrawn="1"/>
        </p:nvSpPr>
        <p:spPr>
          <a:xfrm>
            <a:off x="4267200" y="1428750"/>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Contact Us for a Live Demonstration</a:t>
            </a:r>
          </a:p>
        </p:txBody>
      </p:sp>
      <p:sp>
        <p:nvSpPr>
          <p:cNvPr id="7" name="TextBox 6">
            <a:hlinkClick r:id="rId3"/>
            <a:extLst>
              <a:ext uri="{FF2B5EF4-FFF2-40B4-BE49-F238E27FC236}">
                <a16:creationId xmlns:a16="http://schemas.microsoft.com/office/drawing/2014/main" id="{774E7231-8DE2-4061-BC01-9447D1865E8B}"/>
              </a:ext>
            </a:extLst>
          </p:cNvPr>
          <p:cNvSpPr txBox="1"/>
          <p:nvPr userDrawn="1"/>
        </p:nvSpPr>
        <p:spPr>
          <a:xfrm>
            <a:off x="4267200" y="2156996"/>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r>
              <a:rPr lang="en-US" sz="1600" b="0" i="0" dirty="0">
                <a:solidFill>
                  <a:schemeClr val="tx1"/>
                </a:solidFill>
                <a:latin typeface="Lato" panose="020F0502020204030203" pitchFamily="34" charset="77"/>
              </a:rPr>
              <a:t>/request-a-demo</a:t>
            </a:r>
          </a:p>
        </p:txBody>
      </p:sp>
    </p:spTree>
    <p:extLst>
      <p:ext uri="{BB962C8B-B14F-4D97-AF65-F5344CB8AC3E}">
        <p14:creationId xmlns:p14="http://schemas.microsoft.com/office/powerpoint/2010/main" val="5391357"/>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p:cSld name="CTA: Resources to Star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D62441A9-73A9-6645-A2C6-CB26415F5D0A}"/>
              </a:ext>
            </a:extLst>
          </p:cNvPr>
          <p:cNvSpPr/>
          <p:nvPr/>
        </p:nvSpPr>
        <p:spPr>
          <a:xfrm>
            <a:off x="0" y="-14130"/>
            <a:ext cx="1828800" cy="106188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a:extLst>
              <a:ext uri="{FF2B5EF4-FFF2-40B4-BE49-F238E27FC236}">
                <a16:creationId xmlns:a16="http://schemas.microsoft.com/office/drawing/2014/main" id="{225BA83A-FD71-394F-B4AF-D0F719851DD4}"/>
              </a:ext>
            </a:extLst>
          </p:cNvPr>
          <p:cNvPicPr>
            <a:picLocks noChangeAspect="1"/>
          </p:cNvPicPr>
          <p:nvPr/>
        </p:nvPicPr>
        <p:blipFill rotWithShape="1">
          <a:blip r:embed="rId2"/>
          <a:srcRect l="4202" b="7749"/>
          <a:stretch/>
        </p:blipFill>
        <p:spPr>
          <a:xfrm>
            <a:off x="457200" y="1"/>
            <a:ext cx="8686800" cy="470535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661542" y="964623"/>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Further Resources to Get Started</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661542" y="1692869"/>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endParaRPr lang="en-US" sz="1600"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p:nvSpPr>
        <p:spPr>
          <a:xfrm>
            <a:off x="661542" y="2114550"/>
            <a:ext cx="2538858" cy="12192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3" name="Rectangle 2">
            <a:hlinkClick r:id="rId5"/>
            <a:extLst>
              <a:ext uri="{FF2B5EF4-FFF2-40B4-BE49-F238E27FC236}">
                <a16:creationId xmlns:a16="http://schemas.microsoft.com/office/drawing/2014/main" id="{7542C372-51F9-7B49-95F3-2BB4DD107F2C}"/>
              </a:ext>
            </a:extLst>
          </p:cNvPr>
          <p:cNvSpPr/>
          <p:nvPr/>
        </p:nvSpPr>
        <p:spPr>
          <a:xfrm>
            <a:off x="3200400" y="2114550"/>
            <a:ext cx="25146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hlinkClick r:id="rId6"/>
            <a:extLst>
              <a:ext uri="{FF2B5EF4-FFF2-40B4-BE49-F238E27FC236}">
                <a16:creationId xmlns:a16="http://schemas.microsoft.com/office/drawing/2014/main" id="{218B93B9-5E84-F144-B5CB-7142E73CC8BF}"/>
              </a:ext>
            </a:extLst>
          </p:cNvPr>
          <p:cNvSpPr/>
          <p:nvPr/>
        </p:nvSpPr>
        <p:spPr>
          <a:xfrm>
            <a:off x="661542" y="3347881"/>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hlinkClick r:id="rId7"/>
            <a:extLst>
              <a:ext uri="{FF2B5EF4-FFF2-40B4-BE49-F238E27FC236}">
                <a16:creationId xmlns:a16="http://schemas.microsoft.com/office/drawing/2014/main" id="{5AB17312-9520-7E42-A4CD-6B7EB6B7EF86}"/>
              </a:ext>
            </a:extLst>
          </p:cNvPr>
          <p:cNvSpPr/>
          <p:nvPr/>
        </p:nvSpPr>
        <p:spPr>
          <a:xfrm>
            <a:off x="3276600" y="3333750"/>
            <a:ext cx="24384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Picture 9">
            <a:extLst>
              <a:ext uri="{FF2B5EF4-FFF2-40B4-BE49-F238E27FC236}">
                <a16:creationId xmlns:a16="http://schemas.microsoft.com/office/drawing/2014/main" id="{E4C3EFE2-EC68-44D5-940D-2C5BC8D30979}"/>
              </a:ext>
            </a:extLst>
          </p:cNvPr>
          <p:cNvPicPr>
            <a:picLocks noChangeAspect="1"/>
          </p:cNvPicPr>
          <p:nvPr userDrawn="1"/>
        </p:nvPicPr>
        <p:blipFill rotWithShape="1">
          <a:blip r:embed="rId2"/>
          <a:srcRect l="4202" b="7749"/>
          <a:stretch/>
        </p:blipFill>
        <p:spPr>
          <a:xfrm>
            <a:off x="457200" y="1"/>
            <a:ext cx="8686800" cy="4705350"/>
          </a:xfrm>
          <a:prstGeom prst="rect">
            <a:avLst/>
          </a:prstGeom>
        </p:spPr>
      </p:pic>
      <p:sp>
        <p:nvSpPr>
          <p:cNvPr id="11" name="TextBox 10">
            <a:extLst>
              <a:ext uri="{FF2B5EF4-FFF2-40B4-BE49-F238E27FC236}">
                <a16:creationId xmlns:a16="http://schemas.microsoft.com/office/drawing/2014/main" id="{4FFA8773-28DD-4EC8-93DB-FC8BAE7ECF0F}"/>
              </a:ext>
            </a:extLst>
          </p:cNvPr>
          <p:cNvSpPr txBox="1"/>
          <p:nvPr userDrawn="1"/>
        </p:nvSpPr>
        <p:spPr>
          <a:xfrm>
            <a:off x="661542" y="964623"/>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Further Resources to Get Started</a:t>
            </a:r>
          </a:p>
        </p:txBody>
      </p:sp>
      <p:sp>
        <p:nvSpPr>
          <p:cNvPr id="12" name="TextBox 11">
            <a:hlinkClick r:id="rId3"/>
            <a:extLst>
              <a:ext uri="{FF2B5EF4-FFF2-40B4-BE49-F238E27FC236}">
                <a16:creationId xmlns:a16="http://schemas.microsoft.com/office/drawing/2014/main" id="{139F3142-39E0-465A-AE52-F67C93A7024C}"/>
              </a:ext>
            </a:extLst>
          </p:cNvPr>
          <p:cNvSpPr txBox="1"/>
          <p:nvPr userDrawn="1"/>
        </p:nvSpPr>
        <p:spPr>
          <a:xfrm>
            <a:off x="661542" y="1692869"/>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endParaRPr lang="en-US" sz="1600" b="0" i="0" dirty="0">
              <a:solidFill>
                <a:schemeClr val="tx1"/>
              </a:solidFill>
              <a:latin typeface="Lato" panose="020F0502020204030203" pitchFamily="34" charset="77"/>
            </a:endParaRPr>
          </a:p>
        </p:txBody>
      </p:sp>
      <p:sp>
        <p:nvSpPr>
          <p:cNvPr id="13" name="Rectangle 12">
            <a:hlinkClick r:id="rId4"/>
            <a:extLst>
              <a:ext uri="{FF2B5EF4-FFF2-40B4-BE49-F238E27FC236}">
                <a16:creationId xmlns:a16="http://schemas.microsoft.com/office/drawing/2014/main" id="{507F5594-DE57-45A8-8280-5DF8588B7E70}"/>
              </a:ext>
            </a:extLst>
          </p:cNvPr>
          <p:cNvSpPr/>
          <p:nvPr userDrawn="1"/>
        </p:nvSpPr>
        <p:spPr>
          <a:xfrm>
            <a:off x="661542" y="2114550"/>
            <a:ext cx="2538858" cy="12192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14" name="Rectangle 13">
            <a:hlinkClick r:id="rId5"/>
            <a:extLst>
              <a:ext uri="{FF2B5EF4-FFF2-40B4-BE49-F238E27FC236}">
                <a16:creationId xmlns:a16="http://schemas.microsoft.com/office/drawing/2014/main" id="{9D69A45E-0AA2-4A96-B84F-835E58C79009}"/>
              </a:ext>
            </a:extLst>
          </p:cNvPr>
          <p:cNvSpPr/>
          <p:nvPr userDrawn="1"/>
        </p:nvSpPr>
        <p:spPr>
          <a:xfrm>
            <a:off x="3200400" y="2114550"/>
            <a:ext cx="25146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hlinkClick r:id="rId6"/>
            <a:extLst>
              <a:ext uri="{FF2B5EF4-FFF2-40B4-BE49-F238E27FC236}">
                <a16:creationId xmlns:a16="http://schemas.microsoft.com/office/drawing/2014/main" id="{1BD13D08-C483-4DAB-BF8C-EC47E8AC401E}"/>
              </a:ext>
            </a:extLst>
          </p:cNvPr>
          <p:cNvSpPr/>
          <p:nvPr userDrawn="1"/>
        </p:nvSpPr>
        <p:spPr>
          <a:xfrm>
            <a:off x="661542" y="3347881"/>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hlinkClick r:id="rId7"/>
            <a:extLst>
              <a:ext uri="{FF2B5EF4-FFF2-40B4-BE49-F238E27FC236}">
                <a16:creationId xmlns:a16="http://schemas.microsoft.com/office/drawing/2014/main" id="{8938C3F6-4629-47A8-928C-9999BBE0BFD2}"/>
              </a:ext>
            </a:extLst>
          </p:cNvPr>
          <p:cNvSpPr/>
          <p:nvPr userDrawn="1"/>
        </p:nvSpPr>
        <p:spPr>
          <a:xfrm>
            <a:off x="3276600" y="3333750"/>
            <a:ext cx="24384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948283946"/>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p:cSld name="CTA: Resources to Inspire">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225BA83A-FD71-394F-B4AF-D0F719851DD4}"/>
              </a:ext>
            </a:extLst>
          </p:cNvPr>
          <p:cNvPicPr>
            <a:picLocks noChangeAspect="1"/>
          </p:cNvPicPr>
          <p:nvPr/>
        </p:nvPicPr>
        <p:blipFill rotWithShape="1">
          <a:blip r:embed="rId2"/>
          <a:srcRect l="4775" b="5992"/>
          <a:stretch/>
        </p:blipFill>
        <p:spPr>
          <a:xfrm>
            <a:off x="533399" y="0"/>
            <a:ext cx="8610601" cy="478155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661542" y="964623"/>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Further Resources for Inspiration</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661542" y="1692869"/>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endParaRPr lang="en-US" sz="1600"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p:nvSpPr>
        <p:spPr>
          <a:xfrm>
            <a:off x="661542" y="2114550"/>
            <a:ext cx="2538858" cy="12192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3" name="Rectangle 2">
            <a:hlinkClick r:id="rId5"/>
            <a:extLst>
              <a:ext uri="{FF2B5EF4-FFF2-40B4-BE49-F238E27FC236}">
                <a16:creationId xmlns:a16="http://schemas.microsoft.com/office/drawing/2014/main" id="{7542C372-51F9-7B49-95F3-2BB4DD107F2C}"/>
              </a:ext>
            </a:extLst>
          </p:cNvPr>
          <p:cNvSpPr/>
          <p:nvPr/>
        </p:nvSpPr>
        <p:spPr>
          <a:xfrm>
            <a:off x="3276600" y="2114550"/>
            <a:ext cx="24384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hlinkClick r:id="rId6"/>
            <a:extLst>
              <a:ext uri="{FF2B5EF4-FFF2-40B4-BE49-F238E27FC236}">
                <a16:creationId xmlns:a16="http://schemas.microsoft.com/office/drawing/2014/main" id="{218B93B9-5E84-F144-B5CB-7142E73CC8BF}"/>
              </a:ext>
            </a:extLst>
          </p:cNvPr>
          <p:cNvSpPr/>
          <p:nvPr/>
        </p:nvSpPr>
        <p:spPr>
          <a:xfrm>
            <a:off x="661542" y="3347881"/>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hlinkClick r:id="rId7"/>
            <a:extLst>
              <a:ext uri="{FF2B5EF4-FFF2-40B4-BE49-F238E27FC236}">
                <a16:creationId xmlns:a16="http://schemas.microsoft.com/office/drawing/2014/main" id="{5AB17312-9520-7E42-A4CD-6B7EB6B7EF86}"/>
              </a:ext>
            </a:extLst>
          </p:cNvPr>
          <p:cNvSpPr/>
          <p:nvPr/>
        </p:nvSpPr>
        <p:spPr>
          <a:xfrm>
            <a:off x="3276600" y="3333750"/>
            <a:ext cx="24384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hlinkClick r:id="rId7"/>
            <a:extLst>
              <a:ext uri="{FF2B5EF4-FFF2-40B4-BE49-F238E27FC236}">
                <a16:creationId xmlns:a16="http://schemas.microsoft.com/office/drawing/2014/main" id="{FB176131-B89E-304A-92DF-9CD3D468CD52}"/>
              </a:ext>
            </a:extLst>
          </p:cNvPr>
          <p:cNvSpPr/>
          <p:nvPr/>
        </p:nvSpPr>
        <p:spPr>
          <a:xfrm>
            <a:off x="661542" y="2114550"/>
            <a:ext cx="2514600" cy="1143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hlinkClick r:id="rId8"/>
            <a:extLst>
              <a:ext uri="{FF2B5EF4-FFF2-40B4-BE49-F238E27FC236}">
                <a16:creationId xmlns:a16="http://schemas.microsoft.com/office/drawing/2014/main" id="{D57913DA-4C41-E144-8C67-313CA8644FB7}"/>
              </a:ext>
            </a:extLst>
          </p:cNvPr>
          <p:cNvSpPr/>
          <p:nvPr/>
        </p:nvSpPr>
        <p:spPr>
          <a:xfrm>
            <a:off x="3200400" y="2114550"/>
            <a:ext cx="25146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hlinkClick r:id="rId9"/>
            <a:extLst>
              <a:ext uri="{FF2B5EF4-FFF2-40B4-BE49-F238E27FC236}">
                <a16:creationId xmlns:a16="http://schemas.microsoft.com/office/drawing/2014/main" id="{84D23C97-34CA-EB47-8438-4CEEB5B8B203}"/>
              </a:ext>
            </a:extLst>
          </p:cNvPr>
          <p:cNvSpPr/>
          <p:nvPr/>
        </p:nvSpPr>
        <p:spPr>
          <a:xfrm>
            <a:off x="661542" y="3347881"/>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hlinkClick r:id="rId5"/>
            <a:extLst>
              <a:ext uri="{FF2B5EF4-FFF2-40B4-BE49-F238E27FC236}">
                <a16:creationId xmlns:a16="http://schemas.microsoft.com/office/drawing/2014/main" id="{E56E6BD5-8E0F-3E4D-AD7C-420C316889E3}"/>
              </a:ext>
            </a:extLst>
          </p:cNvPr>
          <p:cNvSpPr/>
          <p:nvPr/>
        </p:nvSpPr>
        <p:spPr>
          <a:xfrm>
            <a:off x="3200400" y="3333750"/>
            <a:ext cx="25146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5144D7FA-71D5-1247-8CC0-659E1B402155}"/>
              </a:ext>
            </a:extLst>
          </p:cNvPr>
          <p:cNvSpPr/>
          <p:nvPr/>
        </p:nvSpPr>
        <p:spPr>
          <a:xfrm>
            <a:off x="0" y="-14130"/>
            <a:ext cx="1752600" cy="83099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4" name="Picture 13">
            <a:extLst>
              <a:ext uri="{FF2B5EF4-FFF2-40B4-BE49-F238E27FC236}">
                <a16:creationId xmlns:a16="http://schemas.microsoft.com/office/drawing/2014/main" id="{F7D42481-DFC8-4771-8EB4-04BC8815B5B1}"/>
              </a:ext>
            </a:extLst>
          </p:cNvPr>
          <p:cNvPicPr>
            <a:picLocks noChangeAspect="1"/>
          </p:cNvPicPr>
          <p:nvPr userDrawn="1"/>
        </p:nvPicPr>
        <p:blipFill rotWithShape="1">
          <a:blip r:embed="rId2"/>
          <a:srcRect l="4775" b="5992"/>
          <a:stretch/>
        </p:blipFill>
        <p:spPr>
          <a:xfrm>
            <a:off x="533399" y="0"/>
            <a:ext cx="8610601" cy="4781550"/>
          </a:xfrm>
          <a:prstGeom prst="rect">
            <a:avLst/>
          </a:prstGeom>
        </p:spPr>
      </p:pic>
      <p:sp>
        <p:nvSpPr>
          <p:cNvPr id="15" name="TextBox 14">
            <a:extLst>
              <a:ext uri="{FF2B5EF4-FFF2-40B4-BE49-F238E27FC236}">
                <a16:creationId xmlns:a16="http://schemas.microsoft.com/office/drawing/2014/main" id="{77F60A7F-B8D5-4E49-9D5B-6F0F9E2269D0}"/>
              </a:ext>
            </a:extLst>
          </p:cNvPr>
          <p:cNvSpPr txBox="1"/>
          <p:nvPr userDrawn="1"/>
        </p:nvSpPr>
        <p:spPr>
          <a:xfrm>
            <a:off x="661542" y="964623"/>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Further Resources for Inspiration</a:t>
            </a:r>
          </a:p>
        </p:txBody>
      </p:sp>
      <p:sp>
        <p:nvSpPr>
          <p:cNvPr id="16" name="TextBox 15">
            <a:hlinkClick r:id="rId3"/>
            <a:extLst>
              <a:ext uri="{FF2B5EF4-FFF2-40B4-BE49-F238E27FC236}">
                <a16:creationId xmlns:a16="http://schemas.microsoft.com/office/drawing/2014/main" id="{268807B6-4EB6-4D37-9476-7DE355A5B05F}"/>
              </a:ext>
            </a:extLst>
          </p:cNvPr>
          <p:cNvSpPr txBox="1"/>
          <p:nvPr userDrawn="1"/>
        </p:nvSpPr>
        <p:spPr>
          <a:xfrm>
            <a:off x="661542" y="1692869"/>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endParaRPr lang="en-US" sz="1600" b="0" i="0" dirty="0">
              <a:solidFill>
                <a:schemeClr val="tx1"/>
              </a:solidFill>
              <a:latin typeface="Lato" panose="020F0502020204030203" pitchFamily="34" charset="77"/>
            </a:endParaRPr>
          </a:p>
        </p:txBody>
      </p:sp>
      <p:sp>
        <p:nvSpPr>
          <p:cNvPr id="17" name="Rectangle 16">
            <a:hlinkClick r:id="rId4"/>
            <a:extLst>
              <a:ext uri="{FF2B5EF4-FFF2-40B4-BE49-F238E27FC236}">
                <a16:creationId xmlns:a16="http://schemas.microsoft.com/office/drawing/2014/main" id="{FB864174-AD13-4293-8C15-56DC2646C307}"/>
              </a:ext>
            </a:extLst>
          </p:cNvPr>
          <p:cNvSpPr/>
          <p:nvPr userDrawn="1"/>
        </p:nvSpPr>
        <p:spPr>
          <a:xfrm>
            <a:off x="661542" y="2114550"/>
            <a:ext cx="2538858" cy="12192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18" name="Rectangle 17">
            <a:hlinkClick r:id="rId5"/>
            <a:extLst>
              <a:ext uri="{FF2B5EF4-FFF2-40B4-BE49-F238E27FC236}">
                <a16:creationId xmlns:a16="http://schemas.microsoft.com/office/drawing/2014/main" id="{D38AAF56-F9F6-4A6B-82A5-4FB315A122B4}"/>
              </a:ext>
            </a:extLst>
          </p:cNvPr>
          <p:cNvSpPr/>
          <p:nvPr userDrawn="1"/>
        </p:nvSpPr>
        <p:spPr>
          <a:xfrm>
            <a:off x="3276600" y="2114550"/>
            <a:ext cx="24384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a:hlinkClick r:id="rId6"/>
            <a:extLst>
              <a:ext uri="{FF2B5EF4-FFF2-40B4-BE49-F238E27FC236}">
                <a16:creationId xmlns:a16="http://schemas.microsoft.com/office/drawing/2014/main" id="{F04B8707-CCD6-4369-A023-87684B52F2FB}"/>
              </a:ext>
            </a:extLst>
          </p:cNvPr>
          <p:cNvSpPr/>
          <p:nvPr userDrawn="1"/>
        </p:nvSpPr>
        <p:spPr>
          <a:xfrm>
            <a:off x="661542" y="3347881"/>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a:hlinkClick r:id="rId7"/>
            <a:extLst>
              <a:ext uri="{FF2B5EF4-FFF2-40B4-BE49-F238E27FC236}">
                <a16:creationId xmlns:a16="http://schemas.microsoft.com/office/drawing/2014/main" id="{6353CC7F-E9E7-45D6-BFEE-AA2FDAA059BE}"/>
              </a:ext>
            </a:extLst>
          </p:cNvPr>
          <p:cNvSpPr/>
          <p:nvPr userDrawn="1"/>
        </p:nvSpPr>
        <p:spPr>
          <a:xfrm>
            <a:off x="3276600" y="3333750"/>
            <a:ext cx="24384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hlinkClick r:id="rId7"/>
            <a:extLst>
              <a:ext uri="{FF2B5EF4-FFF2-40B4-BE49-F238E27FC236}">
                <a16:creationId xmlns:a16="http://schemas.microsoft.com/office/drawing/2014/main" id="{273CD449-E1D7-4928-AF1E-BFF7AEFAA7CE}"/>
              </a:ext>
            </a:extLst>
          </p:cNvPr>
          <p:cNvSpPr/>
          <p:nvPr userDrawn="1"/>
        </p:nvSpPr>
        <p:spPr>
          <a:xfrm>
            <a:off x="661542" y="2114550"/>
            <a:ext cx="2514600" cy="1143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a:hlinkClick r:id="rId8"/>
            <a:extLst>
              <a:ext uri="{FF2B5EF4-FFF2-40B4-BE49-F238E27FC236}">
                <a16:creationId xmlns:a16="http://schemas.microsoft.com/office/drawing/2014/main" id="{606C3006-6569-41D7-A1D7-8EEAE4055D96}"/>
              </a:ext>
            </a:extLst>
          </p:cNvPr>
          <p:cNvSpPr/>
          <p:nvPr userDrawn="1"/>
        </p:nvSpPr>
        <p:spPr>
          <a:xfrm>
            <a:off x="3200400" y="2114550"/>
            <a:ext cx="25146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hlinkClick r:id="rId9"/>
            <a:extLst>
              <a:ext uri="{FF2B5EF4-FFF2-40B4-BE49-F238E27FC236}">
                <a16:creationId xmlns:a16="http://schemas.microsoft.com/office/drawing/2014/main" id="{F905F8C6-3FE6-42C5-8A98-7CCE9531105E}"/>
              </a:ext>
            </a:extLst>
          </p:cNvPr>
          <p:cNvSpPr/>
          <p:nvPr userDrawn="1"/>
        </p:nvSpPr>
        <p:spPr>
          <a:xfrm>
            <a:off x="661542" y="3347881"/>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hlinkClick r:id="rId5"/>
            <a:extLst>
              <a:ext uri="{FF2B5EF4-FFF2-40B4-BE49-F238E27FC236}">
                <a16:creationId xmlns:a16="http://schemas.microsoft.com/office/drawing/2014/main" id="{38966234-4F40-492C-94D6-AA4701F8AD9A}"/>
              </a:ext>
            </a:extLst>
          </p:cNvPr>
          <p:cNvSpPr/>
          <p:nvPr userDrawn="1"/>
        </p:nvSpPr>
        <p:spPr>
          <a:xfrm>
            <a:off x="3200400" y="3333750"/>
            <a:ext cx="25146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512123715"/>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p:nvPr>
        </p:nvSpPr>
        <p:spPr>
          <a:xfrm>
            <a:off x="623888" y="1282700"/>
            <a:ext cx="8062912" cy="2139950"/>
          </a:xfrm>
          <a:prstGeom prst="rect">
            <a:avLst/>
          </a:prstGeom>
        </p:spPr>
        <p:txBody>
          <a:bodyPr anchor="b">
            <a:normAutofit/>
          </a:bodyPr>
          <a:lstStyle>
            <a:lvl1pPr>
              <a:defRPr sz="3600" b="1">
                <a:solidFill>
                  <a:srgbClr val="1B4D81"/>
                </a:solidFill>
                <a:latin typeface="Lato" panose="020F0502020204030203" pitchFamily="34" charset="0"/>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623888" y="3441700"/>
            <a:ext cx="1837944"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623888" y="3714750"/>
            <a:ext cx="1837944"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5" name="Text Placeholder 2">
            <a:extLst>
              <a:ext uri="{FF2B5EF4-FFF2-40B4-BE49-F238E27FC236}">
                <a16:creationId xmlns:a16="http://schemas.microsoft.com/office/drawing/2014/main" id="{286E2C5B-58AD-4D69-8653-58174ACC8AD7}"/>
              </a:ext>
            </a:extLst>
          </p:cNvPr>
          <p:cNvSpPr>
            <a:spLocks noGrp="1"/>
          </p:cNvSpPr>
          <p:nvPr>
            <p:ph type="body" idx="11" hasCustomPrompt="1"/>
          </p:nvPr>
        </p:nvSpPr>
        <p:spPr>
          <a:xfrm>
            <a:off x="2729294" y="3452729"/>
            <a:ext cx="1837944"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6" name="Text Placeholder 2">
            <a:extLst>
              <a:ext uri="{FF2B5EF4-FFF2-40B4-BE49-F238E27FC236}">
                <a16:creationId xmlns:a16="http://schemas.microsoft.com/office/drawing/2014/main" id="{8599CD08-F90D-4D15-9B4E-79BB92E4CDF2}"/>
              </a:ext>
            </a:extLst>
          </p:cNvPr>
          <p:cNvSpPr>
            <a:spLocks noGrp="1"/>
          </p:cNvSpPr>
          <p:nvPr>
            <p:ph type="body" idx="12" hasCustomPrompt="1"/>
          </p:nvPr>
        </p:nvSpPr>
        <p:spPr>
          <a:xfrm>
            <a:off x="2729294" y="3725779"/>
            <a:ext cx="1837944"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3090606641"/>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cSld name="Two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C183CD7-383B-48A0-8B71-F06BC83DEDB6}"/>
              </a:ext>
            </a:extLst>
          </p:cNvPr>
          <p:cNvSpPr>
            <a:spLocks noGrp="1"/>
          </p:cNvSpPr>
          <p:nvPr>
            <p:ph sz="half" idx="1"/>
          </p:nvPr>
        </p:nvSpPr>
        <p:spPr>
          <a:xfrm>
            <a:off x="628650" y="1028700"/>
            <a:ext cx="3965576" cy="3752837"/>
          </a:xfrm>
          <a:prstGeom prst="rect">
            <a:avLst/>
          </a:prstGeom>
        </p:spPr>
        <p:txBody>
          <a:bodyPr>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4" name="Content Placeholder 3">
            <a:extLst>
              <a:ext uri="{FF2B5EF4-FFF2-40B4-BE49-F238E27FC236}">
                <a16:creationId xmlns:a16="http://schemas.microsoft.com/office/drawing/2014/main" id="{03355965-8388-42DC-8FE0-FECC99CDC81E}"/>
              </a:ext>
            </a:extLst>
          </p:cNvPr>
          <p:cNvSpPr>
            <a:spLocks noGrp="1"/>
          </p:cNvSpPr>
          <p:nvPr>
            <p:ph sz="half" idx="2"/>
          </p:nvPr>
        </p:nvSpPr>
        <p:spPr>
          <a:xfrm>
            <a:off x="4721224" y="1028700"/>
            <a:ext cx="3965576" cy="3752837"/>
          </a:xfrm>
          <a:prstGeom prst="rect">
            <a:avLst/>
          </a:prstGeom>
        </p:spPr>
        <p:txBody>
          <a:bodyPr>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5" name="Title 1">
            <a:extLst>
              <a:ext uri="{FF2B5EF4-FFF2-40B4-BE49-F238E27FC236}">
                <a16:creationId xmlns:a16="http://schemas.microsoft.com/office/drawing/2014/main" id="{F0C35649-F5E1-436D-BCBC-468BEAF27C9D}"/>
              </a:ext>
            </a:extLst>
          </p:cNvPr>
          <p:cNvSpPr>
            <a:spLocks noGrp="1"/>
          </p:cNvSpPr>
          <p:nvPr>
            <p:ph type="title"/>
          </p:nvPr>
        </p:nvSpPr>
        <p:spPr>
          <a:xfrm>
            <a:off x="628650" y="285750"/>
            <a:ext cx="8058150" cy="742950"/>
          </a:xfrm>
          <a:prstGeom prst="rect">
            <a:avLst/>
          </a:prstGeom>
        </p:spPr>
        <p:txBody>
          <a:bodyPr anchor="t">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70915934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Basic: 1 colum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AF8A22-6A5B-4550-87C4-98CDB8846F3D}"/>
              </a:ext>
            </a:extLst>
          </p:cNvPr>
          <p:cNvSpPr>
            <a:spLocks noGrp="1"/>
          </p:cNvSpPr>
          <p:nvPr>
            <p:ph type="title" hasCustomPrompt="1"/>
          </p:nvPr>
        </p:nvSpPr>
        <p:spPr>
          <a:xfrm>
            <a:off x="457200" y="590550"/>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
        <p:nvSpPr>
          <p:cNvPr id="3" name="Content Placeholder 2">
            <a:extLst>
              <a:ext uri="{FF2B5EF4-FFF2-40B4-BE49-F238E27FC236}">
                <a16:creationId xmlns:a16="http://schemas.microsoft.com/office/drawing/2014/main" id="{B67B1DA0-7E63-4CDE-961E-607D001A9B67}"/>
              </a:ext>
            </a:extLst>
          </p:cNvPr>
          <p:cNvSpPr>
            <a:spLocks noGrp="1"/>
          </p:cNvSpPr>
          <p:nvPr>
            <p:ph idx="1"/>
          </p:nvPr>
        </p:nvSpPr>
        <p:spPr>
          <a:xfrm>
            <a:off x="457200" y="1333500"/>
            <a:ext cx="8305800" cy="3752850"/>
          </a:xfrm>
          <a:prstGeom prst="rect">
            <a:avLst/>
          </a:prstGeom>
        </p:spPr>
        <p:txBody>
          <a:bodyPr lIns="0">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Tree>
    <p:extLst>
      <p:ext uri="{BB962C8B-B14F-4D97-AF65-F5344CB8AC3E}">
        <p14:creationId xmlns:p14="http://schemas.microsoft.com/office/powerpoint/2010/main" val="249161172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Basic: 2 column">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C183CD7-383B-48A0-8B71-F06BC83DEDB6}"/>
              </a:ext>
            </a:extLst>
          </p:cNvPr>
          <p:cNvSpPr>
            <a:spLocks noGrp="1"/>
          </p:cNvSpPr>
          <p:nvPr>
            <p:ph sz="half" idx="1"/>
          </p:nvPr>
        </p:nvSpPr>
        <p:spPr>
          <a:xfrm>
            <a:off x="457200" y="1333513"/>
            <a:ext cx="4112486" cy="3752837"/>
          </a:xfrm>
          <a:prstGeom prst="rect">
            <a:avLst/>
          </a:prstGeom>
        </p:spPr>
        <p:txBody>
          <a:bodyPr lIns="0">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4" name="Content Placeholder 3">
            <a:extLst>
              <a:ext uri="{FF2B5EF4-FFF2-40B4-BE49-F238E27FC236}">
                <a16:creationId xmlns:a16="http://schemas.microsoft.com/office/drawing/2014/main" id="{03355965-8388-42DC-8FE0-FECC99CDC81E}"/>
              </a:ext>
            </a:extLst>
          </p:cNvPr>
          <p:cNvSpPr>
            <a:spLocks noGrp="1"/>
          </p:cNvSpPr>
          <p:nvPr>
            <p:ph sz="half" idx="2"/>
          </p:nvPr>
        </p:nvSpPr>
        <p:spPr>
          <a:xfrm>
            <a:off x="4726714" y="1333513"/>
            <a:ext cx="4036286" cy="3752837"/>
          </a:xfrm>
          <a:prstGeom prst="rect">
            <a:avLst/>
          </a:prstGeom>
        </p:spPr>
        <p:txBody>
          <a:bodyPr lIns="0">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5" name="Title 1">
            <a:extLst>
              <a:ext uri="{FF2B5EF4-FFF2-40B4-BE49-F238E27FC236}">
                <a16:creationId xmlns:a16="http://schemas.microsoft.com/office/drawing/2014/main" id="{F0C35649-F5E1-436D-BCBC-468BEAF27C9D}"/>
              </a:ext>
            </a:extLst>
          </p:cNvPr>
          <p:cNvSpPr>
            <a:spLocks noGrp="1"/>
          </p:cNvSpPr>
          <p:nvPr>
            <p:ph type="title" hasCustomPrompt="1"/>
          </p:nvPr>
        </p:nvSpPr>
        <p:spPr>
          <a:xfrm>
            <a:off x="457199" y="590563"/>
            <a:ext cx="8305801"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Tree>
    <p:extLst>
      <p:ext uri="{BB962C8B-B14F-4D97-AF65-F5344CB8AC3E}">
        <p14:creationId xmlns:p14="http://schemas.microsoft.com/office/powerpoint/2010/main" val="3426308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Basic: 2 column subtitles">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C8855CD0-D773-472C-923C-F2A3641F6698}"/>
              </a:ext>
            </a:extLst>
          </p:cNvPr>
          <p:cNvSpPr>
            <a:spLocks noGrp="1"/>
          </p:cNvSpPr>
          <p:nvPr>
            <p:ph type="body" idx="1" hasCustomPrompt="1"/>
          </p:nvPr>
        </p:nvSpPr>
        <p:spPr>
          <a:xfrm>
            <a:off x="458788" y="1333514"/>
            <a:ext cx="4041574" cy="628631"/>
          </a:xfrm>
          <a:prstGeom prst="rect">
            <a:avLst/>
          </a:prstGeom>
        </p:spPr>
        <p:txBody>
          <a:bodyPr lIns="0" anchor="b">
            <a:normAutofit/>
          </a:bodyPr>
          <a:lstStyle>
            <a:lvl1pPr marL="0" indent="0">
              <a:buNone/>
              <a:defRPr sz="1800" b="1">
                <a:solidFill>
                  <a:srgbClr val="393A39"/>
                </a:solidFill>
                <a:latin typeface="Lato" panose="020F0502020204030203"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Use this slide mostly to compare things</a:t>
            </a:r>
          </a:p>
        </p:txBody>
      </p:sp>
      <p:sp>
        <p:nvSpPr>
          <p:cNvPr id="4" name="Content Placeholder 3">
            <a:extLst>
              <a:ext uri="{FF2B5EF4-FFF2-40B4-BE49-F238E27FC236}">
                <a16:creationId xmlns:a16="http://schemas.microsoft.com/office/drawing/2014/main" id="{A0970D2E-452D-4D8D-8871-F92BDDC48512}"/>
              </a:ext>
            </a:extLst>
          </p:cNvPr>
          <p:cNvSpPr>
            <a:spLocks noGrp="1"/>
          </p:cNvSpPr>
          <p:nvPr>
            <p:ph sz="half" idx="2"/>
          </p:nvPr>
        </p:nvSpPr>
        <p:spPr>
          <a:xfrm>
            <a:off x="458788" y="1962145"/>
            <a:ext cx="4041574" cy="3124205"/>
          </a:xfrm>
          <a:prstGeom prst="rect">
            <a:avLst/>
          </a:prstGeom>
        </p:spPr>
        <p:txBody>
          <a:bodyPr lIns="0">
            <a:normAutofit/>
          </a:bodyPr>
          <a:lstStyle>
            <a:lvl1pPr>
              <a:lnSpc>
                <a:spcPct val="100000"/>
              </a:lnSpc>
              <a:defRPr sz="1600">
                <a:solidFill>
                  <a:srgbClr val="393A39"/>
                </a:solidFill>
                <a:latin typeface="Lato" panose="020F0502020204030203" pitchFamily="34" charset="0"/>
              </a:defRPr>
            </a:lvl1pPr>
            <a:lvl2pPr>
              <a:lnSpc>
                <a:spcPct val="100000"/>
              </a:lnSpc>
              <a:defRPr sz="1400">
                <a:solidFill>
                  <a:srgbClr val="393A39"/>
                </a:solidFill>
                <a:latin typeface="Lato" panose="020F0502020204030203" pitchFamily="34" charset="0"/>
              </a:defRPr>
            </a:lvl2pPr>
            <a:lvl3pPr>
              <a:lnSpc>
                <a:spcPct val="100000"/>
              </a:lnSpc>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5" name="Text Placeholder 4">
            <a:extLst>
              <a:ext uri="{FF2B5EF4-FFF2-40B4-BE49-F238E27FC236}">
                <a16:creationId xmlns:a16="http://schemas.microsoft.com/office/drawing/2014/main" id="{21265C34-988A-4381-BE35-3CF7874797A1}"/>
              </a:ext>
            </a:extLst>
          </p:cNvPr>
          <p:cNvSpPr>
            <a:spLocks noGrp="1"/>
          </p:cNvSpPr>
          <p:nvPr>
            <p:ph type="body" sz="quarter" idx="3"/>
          </p:nvPr>
        </p:nvSpPr>
        <p:spPr>
          <a:xfrm>
            <a:off x="4719808" y="1333515"/>
            <a:ext cx="4043192" cy="628650"/>
          </a:xfrm>
          <a:prstGeom prst="rect">
            <a:avLst/>
          </a:prstGeom>
        </p:spPr>
        <p:txBody>
          <a:bodyPr lIns="0" anchor="b">
            <a:normAutofit/>
          </a:bodyPr>
          <a:lstStyle>
            <a:lvl1pPr marL="0" indent="0">
              <a:buNone/>
              <a:defRPr sz="1800" b="1">
                <a:solidFill>
                  <a:srgbClr val="393A39"/>
                </a:solidFill>
                <a:latin typeface="Lato" panose="020F0502020204030203"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6FBAD278-0467-4156-945B-8A0C6FB1AAEA}"/>
              </a:ext>
            </a:extLst>
          </p:cNvPr>
          <p:cNvSpPr>
            <a:spLocks noGrp="1"/>
          </p:cNvSpPr>
          <p:nvPr>
            <p:ph sz="quarter" idx="4"/>
          </p:nvPr>
        </p:nvSpPr>
        <p:spPr>
          <a:xfrm>
            <a:off x="4719808" y="1962162"/>
            <a:ext cx="4043192" cy="3124187"/>
          </a:xfrm>
          <a:prstGeom prst="rect">
            <a:avLst/>
          </a:prstGeom>
        </p:spPr>
        <p:txBody>
          <a:bodyPr lIns="0">
            <a:normAutofit/>
          </a:bodyPr>
          <a:lstStyle>
            <a:lvl1pPr>
              <a:lnSpc>
                <a:spcPct val="100000"/>
              </a:lnSpc>
              <a:defRPr sz="1600">
                <a:solidFill>
                  <a:srgbClr val="393A39"/>
                </a:solidFill>
                <a:latin typeface="Lato" panose="020F0502020204030203" pitchFamily="34" charset="0"/>
              </a:defRPr>
            </a:lvl1pPr>
            <a:lvl2pPr>
              <a:lnSpc>
                <a:spcPct val="100000"/>
              </a:lnSpc>
              <a:defRPr sz="1400">
                <a:solidFill>
                  <a:srgbClr val="393A39"/>
                </a:solidFill>
                <a:latin typeface="Lato" panose="020F0502020204030203" pitchFamily="34" charset="0"/>
              </a:defRPr>
            </a:lvl2pPr>
            <a:lvl3pPr>
              <a:lnSpc>
                <a:spcPct val="100000"/>
              </a:lnSpc>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7" name="Title 1">
            <a:extLst>
              <a:ext uri="{FF2B5EF4-FFF2-40B4-BE49-F238E27FC236}">
                <a16:creationId xmlns:a16="http://schemas.microsoft.com/office/drawing/2014/main" id="{9B9489FC-5B9D-4C9C-A962-ECD59DECD47F}"/>
              </a:ext>
            </a:extLst>
          </p:cNvPr>
          <p:cNvSpPr>
            <a:spLocks noGrp="1"/>
          </p:cNvSpPr>
          <p:nvPr>
            <p:ph type="title" hasCustomPrompt="1"/>
          </p:nvPr>
        </p:nvSpPr>
        <p:spPr>
          <a:xfrm>
            <a:off x="457200" y="590564"/>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Tree>
    <p:extLst>
      <p:ext uri="{BB962C8B-B14F-4D97-AF65-F5344CB8AC3E}">
        <p14:creationId xmlns:p14="http://schemas.microsoft.com/office/powerpoint/2010/main" val="175556511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653602467"/>
      </p:ext>
    </p:extLst>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47" Type="http://schemas.openxmlformats.org/officeDocument/2006/relationships/slideLayout" Target="../slideLayouts/slideLayout47.xml"/><Relationship Id="rId50" Type="http://schemas.openxmlformats.org/officeDocument/2006/relationships/slideLayout" Target="../slideLayouts/slideLayout50.xml"/><Relationship Id="rId55" Type="http://schemas.openxmlformats.org/officeDocument/2006/relationships/slideLayout" Target="../slideLayouts/slideLayout55.xml"/><Relationship Id="rId63" Type="http://schemas.openxmlformats.org/officeDocument/2006/relationships/image" Target="../media/image3.png"/><Relationship Id="rId7" Type="http://schemas.openxmlformats.org/officeDocument/2006/relationships/slideLayout" Target="../slideLayouts/slideLayout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9" Type="http://schemas.openxmlformats.org/officeDocument/2006/relationships/slideLayout" Target="../slideLayouts/slideLayout29.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53" Type="http://schemas.openxmlformats.org/officeDocument/2006/relationships/slideLayout" Target="../slideLayouts/slideLayout53.xml"/><Relationship Id="rId58" Type="http://schemas.openxmlformats.org/officeDocument/2006/relationships/slideLayout" Target="../slideLayouts/slideLayout58.xml"/><Relationship Id="rId5" Type="http://schemas.openxmlformats.org/officeDocument/2006/relationships/slideLayout" Target="../slideLayouts/slideLayout5.xml"/><Relationship Id="rId61" Type="http://schemas.openxmlformats.org/officeDocument/2006/relationships/image" Target="../media/image1.emf"/><Relationship Id="rId19" Type="http://schemas.openxmlformats.org/officeDocument/2006/relationships/slideLayout" Target="../slideLayouts/slideLayout1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48" Type="http://schemas.openxmlformats.org/officeDocument/2006/relationships/slideLayout" Target="../slideLayouts/slideLayout48.xml"/><Relationship Id="rId56" Type="http://schemas.openxmlformats.org/officeDocument/2006/relationships/slideLayout" Target="../slideLayouts/slideLayout56.xml"/><Relationship Id="rId8" Type="http://schemas.openxmlformats.org/officeDocument/2006/relationships/slideLayout" Target="../slideLayouts/slideLayout8.xml"/><Relationship Id="rId51" Type="http://schemas.openxmlformats.org/officeDocument/2006/relationships/slideLayout" Target="../slideLayouts/slideLayout51.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59" Type="http://schemas.openxmlformats.org/officeDocument/2006/relationships/slideLayout" Target="../slideLayouts/slideLayout59.xml"/><Relationship Id="rId20" Type="http://schemas.openxmlformats.org/officeDocument/2006/relationships/slideLayout" Target="../slideLayouts/slideLayout20.xml"/><Relationship Id="rId41" Type="http://schemas.openxmlformats.org/officeDocument/2006/relationships/slideLayout" Target="../slideLayouts/slideLayout41.xml"/><Relationship Id="rId54" Type="http://schemas.openxmlformats.org/officeDocument/2006/relationships/slideLayout" Target="../slideLayouts/slideLayout54.xml"/><Relationship Id="rId62" Type="http://schemas.openxmlformats.org/officeDocument/2006/relationships/image" Target="../media/image2.emf"/><Relationship Id="rId1" Type="http://schemas.openxmlformats.org/officeDocument/2006/relationships/slideLayout" Target="../slideLayouts/slideLayout1.xml"/><Relationship Id="rId6" Type="http://schemas.openxmlformats.org/officeDocument/2006/relationships/slideLayout" Target="../slideLayouts/slideLayout6.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49" Type="http://schemas.openxmlformats.org/officeDocument/2006/relationships/slideLayout" Target="../slideLayouts/slideLayout49.xml"/><Relationship Id="rId57" Type="http://schemas.openxmlformats.org/officeDocument/2006/relationships/slideLayout" Target="../slideLayouts/slideLayout57.xml"/><Relationship Id="rId10" Type="http://schemas.openxmlformats.org/officeDocument/2006/relationships/slideLayout" Target="../slideLayouts/slideLayout10.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52" Type="http://schemas.openxmlformats.org/officeDocument/2006/relationships/slideLayout" Target="../slideLayouts/slideLayout52.xml"/><Relationship Id="rId6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33F58E3-9A58-46F0-BF14-7D50442D181F}"/>
              </a:ext>
            </a:extLst>
          </p:cNvPr>
          <p:cNvSpPr>
            <a:spLocks noGrp="1"/>
          </p:cNvSpPr>
          <p:nvPr>
            <p:ph type="title"/>
          </p:nvPr>
        </p:nvSpPr>
        <p:spPr>
          <a:xfrm>
            <a:off x="457200" y="590550"/>
            <a:ext cx="8229600" cy="742951"/>
          </a:xfrm>
          <a:prstGeom prst="rect">
            <a:avLst/>
          </a:prstGeom>
        </p:spPr>
        <p:txBody>
          <a:bodyPr vert="horz" lIns="0" tIns="45720" rIns="91440" bIns="45720" rtlCol="0" anchor="ctr">
            <a:normAutofit/>
          </a:bodyPr>
          <a:lstStyle/>
          <a:p>
            <a:r>
              <a:rPr lang="en-US" dirty="0"/>
              <a:t>Title goes here, can be aligned top middle or </a:t>
            </a:r>
            <a:r>
              <a:rPr lang="en-US" dirty="0" err="1"/>
              <a:t>botton</a:t>
            </a:r>
            <a:r>
              <a:rPr lang="en-US" dirty="0"/>
              <a:t> depending on if one or two lines or if you need more space*</a:t>
            </a:r>
          </a:p>
        </p:txBody>
      </p:sp>
      <p:sp>
        <p:nvSpPr>
          <p:cNvPr id="3" name="Text Placeholder 2">
            <a:extLst>
              <a:ext uri="{FF2B5EF4-FFF2-40B4-BE49-F238E27FC236}">
                <a16:creationId xmlns:a16="http://schemas.microsoft.com/office/drawing/2014/main" id="{504A2A96-2EF0-4D95-8F42-7400F1711668}"/>
              </a:ext>
            </a:extLst>
          </p:cNvPr>
          <p:cNvSpPr>
            <a:spLocks noGrp="1"/>
          </p:cNvSpPr>
          <p:nvPr>
            <p:ph type="body" idx="1"/>
          </p:nvPr>
        </p:nvSpPr>
        <p:spPr>
          <a:xfrm>
            <a:off x="457200" y="1333501"/>
            <a:ext cx="8229600" cy="3752848"/>
          </a:xfrm>
          <a:prstGeom prst="rect">
            <a:avLst/>
          </a:prstGeom>
        </p:spPr>
        <p:txBody>
          <a:bodyPr vert="horz" lIns="0" tIns="45720" rIns="91440" bIns="45720" rtlCol="0">
            <a:normAutofit/>
          </a:bodyPr>
          <a:lstStyle/>
          <a:p>
            <a:pPr lvl="0"/>
            <a:r>
              <a:rPr lang="en-US" dirty="0"/>
              <a:t>Edit Master text styles</a:t>
            </a:r>
          </a:p>
          <a:p>
            <a:pPr lvl="1"/>
            <a:r>
              <a:rPr lang="en-US" dirty="0"/>
              <a:t>Second level</a:t>
            </a:r>
          </a:p>
          <a:p>
            <a:pPr lvl="2"/>
            <a:r>
              <a:rPr lang="en-US" dirty="0"/>
              <a:t>Third level</a:t>
            </a:r>
          </a:p>
          <a:p>
            <a:pPr lvl="2"/>
            <a:endParaRPr lang="en-US" dirty="0"/>
          </a:p>
        </p:txBody>
      </p:sp>
      <p:pic>
        <p:nvPicPr>
          <p:cNvPr id="4" name="Picture 3">
            <a:extLst>
              <a:ext uri="{FF2B5EF4-FFF2-40B4-BE49-F238E27FC236}">
                <a16:creationId xmlns:a16="http://schemas.microsoft.com/office/drawing/2014/main" id="{284C3CF7-F723-BC42-B7DB-6D86FD29A3CC}"/>
              </a:ext>
            </a:extLst>
          </p:cNvPr>
          <p:cNvPicPr>
            <a:picLocks noChangeAspect="1"/>
          </p:cNvPicPr>
          <p:nvPr/>
        </p:nvPicPr>
        <p:blipFill rotWithShape="1">
          <a:blip r:embed="rId61"/>
          <a:srcRect l="24096"/>
          <a:stretch/>
        </p:blipFill>
        <p:spPr>
          <a:xfrm>
            <a:off x="0" y="115217"/>
            <a:ext cx="1066800" cy="287051"/>
          </a:xfrm>
          <a:prstGeom prst="rect">
            <a:avLst/>
          </a:prstGeom>
        </p:spPr>
      </p:pic>
      <p:pic>
        <p:nvPicPr>
          <p:cNvPr id="5" name="Picture 4">
            <a:extLst>
              <a:ext uri="{FF2B5EF4-FFF2-40B4-BE49-F238E27FC236}">
                <a16:creationId xmlns:a16="http://schemas.microsoft.com/office/drawing/2014/main" id="{9D8C6C3B-5A9F-C14B-8A1F-56763A67C66E}"/>
              </a:ext>
            </a:extLst>
          </p:cNvPr>
          <p:cNvPicPr>
            <a:picLocks noChangeAspect="1"/>
          </p:cNvPicPr>
          <p:nvPr/>
        </p:nvPicPr>
        <p:blipFill>
          <a:blip r:embed="rId62"/>
          <a:stretch>
            <a:fillRect/>
          </a:stretch>
        </p:blipFill>
        <p:spPr>
          <a:xfrm>
            <a:off x="115778" y="223913"/>
            <a:ext cx="752320" cy="69658"/>
          </a:xfrm>
          <a:prstGeom prst="rect">
            <a:avLst/>
          </a:prstGeom>
        </p:spPr>
      </p:pic>
    </p:spTree>
    <p:extLst>
      <p:ext uri="{BB962C8B-B14F-4D97-AF65-F5344CB8AC3E}">
        <p14:creationId xmlns:p14="http://schemas.microsoft.com/office/powerpoint/2010/main" val="20553545"/>
      </p:ext>
    </p:extLst>
  </p:cSld>
  <p:clrMap bg1="lt1" tx1="dk1" bg2="lt2" tx2="dk2" accent1="accent1" accent2="accent2" accent3="accent3" accent4="accent4" accent5="accent5" accent6="accent6" hlink="hlink" folHlink="folHlink"/>
  <p:sldLayoutIdLst>
    <p:sldLayoutId id="2147483693" r:id="rId1"/>
    <p:sldLayoutId id="2147483694" r:id="rId2"/>
    <p:sldLayoutId id="2147483695" r:id="rId3"/>
    <p:sldLayoutId id="2147483696" r:id="rId4"/>
    <p:sldLayoutId id="2147483697" r:id="rId5"/>
    <p:sldLayoutId id="2147483698" r:id="rId6"/>
    <p:sldLayoutId id="2147483699" r:id="rId7"/>
    <p:sldLayoutId id="2147483700" r:id="rId8"/>
    <p:sldLayoutId id="2147483701" r:id="rId9"/>
    <p:sldLayoutId id="2147483702" r:id="rId10"/>
    <p:sldLayoutId id="2147483703" r:id="rId11"/>
    <p:sldLayoutId id="2147483704" r:id="rId12"/>
    <p:sldLayoutId id="2147483705" r:id="rId13"/>
    <p:sldLayoutId id="2147483706" r:id="rId14"/>
    <p:sldLayoutId id="2147483707" r:id="rId15"/>
    <p:sldLayoutId id="2147483708" r:id="rId16"/>
    <p:sldLayoutId id="2147483709" r:id="rId17"/>
    <p:sldLayoutId id="2147483710" r:id="rId18"/>
    <p:sldLayoutId id="2147483711" r:id="rId19"/>
    <p:sldLayoutId id="2147483712" r:id="rId20"/>
    <p:sldLayoutId id="2147483713" r:id="rId21"/>
    <p:sldLayoutId id="2147483714" r:id="rId22"/>
    <p:sldLayoutId id="2147483715" r:id="rId23"/>
    <p:sldLayoutId id="2147483716" r:id="rId24"/>
    <p:sldLayoutId id="2147483717" r:id="rId25"/>
    <p:sldLayoutId id="2147483718" r:id="rId26"/>
    <p:sldLayoutId id="2147483719" r:id="rId27"/>
    <p:sldLayoutId id="2147483720" r:id="rId28"/>
    <p:sldLayoutId id="2147483721" r:id="rId29"/>
    <p:sldLayoutId id="2147483722" r:id="rId30"/>
    <p:sldLayoutId id="2147483723" r:id="rId31"/>
    <p:sldLayoutId id="2147483724" r:id="rId32"/>
    <p:sldLayoutId id="2147483725" r:id="rId33"/>
    <p:sldLayoutId id="2147483726" r:id="rId34"/>
    <p:sldLayoutId id="2147483727" r:id="rId35"/>
    <p:sldLayoutId id="2147483728" r:id="rId36"/>
    <p:sldLayoutId id="2147483729" r:id="rId37"/>
    <p:sldLayoutId id="2147483730" r:id="rId38"/>
    <p:sldLayoutId id="2147483731" r:id="rId39"/>
    <p:sldLayoutId id="2147483732" r:id="rId40"/>
    <p:sldLayoutId id="2147483733" r:id="rId41"/>
    <p:sldLayoutId id="2147483734" r:id="rId42"/>
    <p:sldLayoutId id="2147483735" r:id="rId43"/>
    <p:sldLayoutId id="2147483736" r:id="rId44"/>
    <p:sldLayoutId id="2147483737" r:id="rId45"/>
    <p:sldLayoutId id="2147483738" r:id="rId46"/>
    <p:sldLayoutId id="2147483739" r:id="rId47"/>
    <p:sldLayoutId id="2147483740" r:id="rId48"/>
    <p:sldLayoutId id="2147483741" r:id="rId49"/>
    <p:sldLayoutId id="2147483742" r:id="rId50"/>
    <p:sldLayoutId id="2147483743" r:id="rId51"/>
    <p:sldLayoutId id="2147483744" r:id="rId52"/>
    <p:sldLayoutId id="2147483745" r:id="rId53"/>
    <p:sldLayoutId id="2147483746" r:id="rId54"/>
    <p:sldLayoutId id="2147483747" r:id="rId55"/>
    <p:sldLayoutId id="2147483748" r:id="rId56"/>
    <p:sldLayoutId id="2147483749" r:id="rId57"/>
    <p:sldLayoutId id="2147483750" r:id="rId58"/>
    <p:sldLayoutId id="2147483751" r:id="rId59"/>
  </p:sldLayoutIdLst>
  <p:txStyles>
    <p:titleStyle>
      <a:lvl1pPr algn="l" defTabSz="914400" rtl="0" eaLnBrk="1" latinLnBrk="0" hangingPunct="1">
        <a:lnSpc>
          <a:spcPct val="90000"/>
        </a:lnSpc>
        <a:spcBef>
          <a:spcPct val="0"/>
        </a:spcBef>
        <a:buNone/>
        <a:defRPr sz="2400" b="1" kern="1200">
          <a:solidFill>
            <a:schemeClr val="accent1"/>
          </a:solidFill>
          <a:latin typeface="Lato" panose="020F0502020204030203" pitchFamily="34" charset="0"/>
          <a:ea typeface="+mj-ea"/>
          <a:cs typeface="+mj-cs"/>
        </a:defRPr>
      </a:lvl1pPr>
    </p:titleStyle>
    <p:bodyStyle>
      <a:lvl1pPr marL="176213" indent="-176213" algn="l" defTabSz="914400" rtl="0" eaLnBrk="1" latinLnBrk="0" hangingPunct="1">
        <a:lnSpc>
          <a:spcPct val="100000"/>
        </a:lnSpc>
        <a:spcBef>
          <a:spcPts val="1000"/>
        </a:spcBef>
        <a:buFont typeface="Wingdings" pitchFamily="2" charset="2"/>
        <a:buChar char="§"/>
        <a:tabLst/>
        <a:defRPr sz="1600" kern="1200">
          <a:solidFill>
            <a:srgbClr val="393A39"/>
          </a:solidFill>
          <a:latin typeface="Lato" panose="020F0502020204030203" pitchFamily="34" charset="0"/>
          <a:ea typeface="+mn-ea"/>
          <a:cs typeface="+mn-cs"/>
        </a:defRPr>
      </a:lvl1pPr>
      <a:lvl2pPr marL="514350" indent="-222250" algn="l" defTabSz="914400" rtl="0" eaLnBrk="1" latinLnBrk="0" hangingPunct="1">
        <a:lnSpc>
          <a:spcPct val="100000"/>
        </a:lnSpc>
        <a:spcBef>
          <a:spcPts val="500"/>
        </a:spcBef>
        <a:buFontTx/>
        <a:buBlip>
          <a:blip r:embed="rId63"/>
        </a:buBlip>
        <a:tabLst/>
        <a:defRPr sz="1400" kern="1200">
          <a:solidFill>
            <a:srgbClr val="393A39"/>
          </a:solidFill>
          <a:latin typeface="Lato" panose="020F0502020204030203" pitchFamily="34" charset="0"/>
          <a:ea typeface="+mn-ea"/>
          <a:cs typeface="+mn-cs"/>
        </a:defRPr>
      </a:lvl2pPr>
      <a:lvl3pPr marL="746125" indent="-169863" algn="l" defTabSz="806450" rtl="0" eaLnBrk="1" latinLnBrk="0" hangingPunct="1">
        <a:lnSpc>
          <a:spcPct val="100000"/>
        </a:lnSpc>
        <a:spcBef>
          <a:spcPts val="500"/>
        </a:spcBef>
        <a:buFont typeface="Arial" panose="020B0604020202020204" pitchFamily="34" charset="0"/>
        <a:buChar char="•"/>
        <a:tabLst/>
        <a:defRPr sz="1200" kern="1200">
          <a:solidFill>
            <a:srgbClr val="393A39"/>
          </a:solidFill>
          <a:latin typeface="Lato" panose="020F0502020204030203" pitchFamily="34" charset="0"/>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0.xml"/><Relationship Id="rId1" Type="http://schemas.openxmlformats.org/officeDocument/2006/relationships/slideLayout" Target="../slideLayouts/slideLayout7.xml"/><Relationship Id="rId4" Type="http://schemas.openxmlformats.org/officeDocument/2006/relationships/image" Target="../media/image16.gif"/></Relationships>
</file>

<file path=ppt/slides/_rels/slide11.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1.xml"/><Relationship Id="rId1" Type="http://schemas.openxmlformats.org/officeDocument/2006/relationships/slideLayout" Target="../slideLayouts/slideLayout7.xml"/><Relationship Id="rId4" Type="http://schemas.openxmlformats.org/officeDocument/2006/relationships/image" Target="../media/image18.gif"/></Relationships>
</file>

<file path=ppt/slides/_rels/slide1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5.xml"/><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6.xml"/><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7.xml"/><Relationship Id="rId1" Type="http://schemas.openxmlformats.org/officeDocument/2006/relationships/slideLayout" Target="../slideLayouts/slideLayout7.xml"/><Relationship Id="rId4" Type="http://schemas.openxmlformats.org/officeDocument/2006/relationships/image" Target="../media/image20.png"/></Relationships>
</file>

<file path=ppt/slides/_rels/slide18.xml.rels><?xml version="1.0" encoding="UTF-8" standalone="yes"?>
<Relationships xmlns="http://schemas.openxmlformats.org/package/2006/relationships"><Relationship Id="rId3" Type="http://schemas.openxmlformats.org/officeDocument/2006/relationships/image" Target="../media/image21.gif"/><Relationship Id="rId2" Type="http://schemas.openxmlformats.org/officeDocument/2006/relationships/notesSlide" Target="../notesSlides/notesSlide18.xml"/><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7.xml"/><Relationship Id="rId4" Type="http://schemas.openxmlformats.org/officeDocument/2006/relationships/image" Target="../media/image24.png"/></Relationships>
</file>

<file path=ppt/slides/_rels/slide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9.xml"/><Relationship Id="rId1" Type="http://schemas.openxmlformats.org/officeDocument/2006/relationships/slideLayout" Target="../slideLayouts/slideLayout7.xml"/><Relationship Id="rId5" Type="http://schemas.openxmlformats.org/officeDocument/2006/relationships/image" Target="../media/image27.png"/><Relationship Id="rId4" Type="http://schemas.openxmlformats.org/officeDocument/2006/relationships/image" Target="../media/image26.png"/></Relationships>
</file>

<file path=ppt/slides/_rels/slide21.xml.rels><?xml version="1.0" encoding="UTF-8" standalone="yes"?>
<Relationships xmlns="http://schemas.openxmlformats.org/package/2006/relationships"><Relationship Id="rId3" Type="http://schemas.openxmlformats.org/officeDocument/2006/relationships/hyperlink" Target="https://www.comsol.com/model/head-and-torso-hrtf-computation-75011" TargetMode="External"/><Relationship Id="rId2" Type="http://schemas.openxmlformats.org/officeDocument/2006/relationships/hyperlink" Target="https://www.comsol.com/model/head-and-torso-simulator-acoustics-74381" TargetMode="External"/><Relationship Id="rId1" Type="http://schemas.openxmlformats.org/officeDocument/2006/relationships/slideLayout" Target="../slideLayouts/slideLayout7.xml"/><Relationship Id="rId4" Type="http://schemas.openxmlformats.org/officeDocument/2006/relationships/image" Target="../media/image28.png"/></Relationships>
</file>

<file path=ppt/slides/_rels/slide22.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20.xml"/><Relationship Id="rId1" Type="http://schemas.openxmlformats.org/officeDocument/2006/relationships/slideLayout" Target="../slideLayouts/slideLayout7.xml"/><Relationship Id="rId4" Type="http://schemas.openxmlformats.org/officeDocument/2006/relationships/image" Target="../media/image11.gif"/></Relationships>
</file>

<file path=ppt/slides/_rels/slide23.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21.xml"/><Relationship Id="rId1" Type="http://schemas.openxmlformats.org/officeDocument/2006/relationships/slideLayout" Target="../slideLayouts/slideLayout7.xml"/><Relationship Id="rId4" Type="http://schemas.openxmlformats.org/officeDocument/2006/relationships/hyperlink" Target="http://www.comsol.com/acoustics-module"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11.gif"/><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8.xml"/><Relationship Id="rId1" Type="http://schemas.openxmlformats.org/officeDocument/2006/relationships/slideLayout" Target="../slideLayouts/slideLayout7.xml"/><Relationship Id="rId4" Type="http://schemas.openxmlformats.org/officeDocument/2006/relationships/hyperlink" Target="http://www.comsol.com/acoustics-module" TargetMode="External"/></Relationships>
</file>

<file path=ppt/slides/_rels/slide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9.xml"/><Relationship Id="rId1" Type="http://schemas.openxmlformats.org/officeDocument/2006/relationships/slideLayout" Target="../slideLayouts/slideLayout7.xml"/><Relationship Id="rId4" Type="http://schemas.openxmlformats.org/officeDocument/2006/relationships/image" Target="../media/image1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Content Placeholder 7">
            <a:extLst>
              <a:ext uri="{FF2B5EF4-FFF2-40B4-BE49-F238E27FC236}">
                <a16:creationId xmlns:a16="http://schemas.microsoft.com/office/drawing/2014/main" id="{D474A31A-9CF9-4B0B-B433-56265D02BEBA}"/>
              </a:ext>
            </a:extLst>
          </p:cNvPr>
          <p:cNvPicPr>
            <a:picLocks noChangeAspect="1"/>
          </p:cNvPicPr>
          <p:nvPr/>
        </p:nvPicPr>
        <p:blipFill>
          <a:blip r:embed="rId3"/>
          <a:stretch>
            <a:fillRect/>
          </a:stretch>
        </p:blipFill>
        <p:spPr>
          <a:xfrm>
            <a:off x="5106988" y="0"/>
            <a:ext cx="4037012" cy="3270992"/>
          </a:xfrm>
          <a:prstGeom prst="rect">
            <a:avLst/>
          </a:prstGeom>
        </p:spPr>
      </p:pic>
      <p:sp>
        <p:nvSpPr>
          <p:cNvPr id="4" name="Title 3"/>
          <p:cNvSpPr>
            <a:spLocks noGrp="1"/>
          </p:cNvSpPr>
          <p:nvPr>
            <p:ph type="title"/>
          </p:nvPr>
        </p:nvSpPr>
        <p:spPr>
          <a:xfrm>
            <a:off x="457200" y="1972510"/>
            <a:ext cx="8062912" cy="2139950"/>
          </a:xfrm>
        </p:spPr>
        <p:txBody>
          <a:bodyPr/>
          <a:lstStyle/>
          <a:p>
            <a:r>
              <a:rPr lang="en-US" b="1" dirty="0"/>
              <a:t>Simulation of the Spatial Response of Speakers and Microphones</a:t>
            </a:r>
            <a:br>
              <a:rPr lang="en-US" sz="2800" b="1" dirty="0"/>
            </a:br>
            <a:r>
              <a:rPr lang="en-US" sz="2800" b="1" dirty="0"/>
              <a:t>… and feedback/echo problems</a:t>
            </a:r>
            <a:endParaRPr lang="en-US" dirty="0"/>
          </a:p>
        </p:txBody>
      </p:sp>
      <p:sp>
        <p:nvSpPr>
          <p:cNvPr id="16" name="Text Placeholder 15">
            <a:extLst>
              <a:ext uri="{FF2B5EF4-FFF2-40B4-BE49-F238E27FC236}">
                <a16:creationId xmlns:a16="http://schemas.microsoft.com/office/drawing/2014/main" id="{B2AFC21F-7109-4D88-825C-C9A573C6BAAA}"/>
              </a:ext>
            </a:extLst>
          </p:cNvPr>
          <p:cNvSpPr>
            <a:spLocks noGrp="1"/>
          </p:cNvSpPr>
          <p:nvPr>
            <p:ph type="body" idx="10"/>
          </p:nvPr>
        </p:nvSpPr>
        <p:spPr>
          <a:xfrm>
            <a:off x="457200" y="4404560"/>
            <a:ext cx="1837944" cy="453190"/>
          </a:xfrm>
        </p:spPr>
        <p:txBody>
          <a:bodyPr>
            <a:noAutofit/>
          </a:bodyPr>
          <a:lstStyle/>
          <a:p>
            <a:r>
              <a:rPr lang="en-US" sz="1700" dirty="0"/>
              <a:t>COMSOL</a:t>
            </a:r>
          </a:p>
        </p:txBody>
      </p:sp>
    </p:spTree>
    <p:extLst>
      <p:ext uri="{BB962C8B-B14F-4D97-AF65-F5344CB8AC3E}">
        <p14:creationId xmlns:p14="http://schemas.microsoft.com/office/powerpoint/2010/main" val="313143680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Speaker: Full Multiphysics FEM</a:t>
            </a:r>
          </a:p>
        </p:txBody>
      </p:sp>
      <p:pic>
        <p:nvPicPr>
          <p:cNvPr id="5" name="Picture 4">
            <a:extLst>
              <a:ext uri="{FF2B5EF4-FFF2-40B4-BE49-F238E27FC236}">
                <a16:creationId xmlns:a16="http://schemas.microsoft.com/office/drawing/2014/main" id="{D1AF48BD-8AC3-4BF1-B31C-B4C9428B0322}"/>
              </a:ext>
            </a:extLst>
          </p:cNvPr>
          <p:cNvPicPr>
            <a:picLocks noChangeAspect="1"/>
          </p:cNvPicPr>
          <p:nvPr/>
        </p:nvPicPr>
        <p:blipFill rotWithShape="1">
          <a:blip r:embed="rId3"/>
          <a:srcRect l="15125" r="11722"/>
          <a:stretch/>
        </p:blipFill>
        <p:spPr>
          <a:xfrm>
            <a:off x="457200" y="1962150"/>
            <a:ext cx="3816424" cy="3169832"/>
          </a:xfrm>
          <a:prstGeom prst="rect">
            <a:avLst/>
          </a:prstGeom>
        </p:spPr>
      </p:pic>
      <p:pic>
        <p:nvPicPr>
          <p:cNvPr id="6" name="Picture 5">
            <a:extLst>
              <a:ext uri="{FF2B5EF4-FFF2-40B4-BE49-F238E27FC236}">
                <a16:creationId xmlns:a16="http://schemas.microsoft.com/office/drawing/2014/main" id="{198D564A-CBF3-46B1-ADC1-270B8F1CF99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041126" y="2000048"/>
            <a:ext cx="3645674" cy="2974374"/>
          </a:xfrm>
          <a:prstGeom prst="rect">
            <a:avLst/>
          </a:prstGeom>
        </p:spPr>
      </p:pic>
      <p:sp>
        <p:nvSpPr>
          <p:cNvPr id="7" name="TextBox 6"/>
          <p:cNvSpPr txBox="1"/>
          <p:nvPr/>
        </p:nvSpPr>
        <p:spPr>
          <a:xfrm>
            <a:off x="457199" y="1515542"/>
            <a:ext cx="1683474" cy="338554"/>
          </a:xfrm>
          <a:prstGeom prst="rect">
            <a:avLst/>
          </a:prstGeom>
          <a:noFill/>
        </p:spPr>
        <p:txBody>
          <a:bodyPr wrap="none" rtlCol="0">
            <a:spAutoFit/>
          </a:bodyPr>
          <a:lstStyle/>
          <a:p>
            <a:r>
              <a:rPr lang="en-US" sz="1600" dirty="0">
                <a:latin typeface="Lato Light" panose="020F0302020204030203" pitchFamily="34" charset="0"/>
              </a:rPr>
              <a:t>3D </a:t>
            </a:r>
            <a:r>
              <a:rPr lang="en-US" sz="1600" dirty="0" err="1">
                <a:latin typeface="Lato Light" panose="020F0302020204030203" pitchFamily="34" charset="0"/>
              </a:rPr>
              <a:t>microspeaker</a:t>
            </a:r>
            <a:endParaRPr lang="en-US" sz="1600" dirty="0">
              <a:latin typeface="Lato Light" panose="020F0302020204030203" pitchFamily="34" charset="0"/>
            </a:endParaRPr>
          </a:p>
        </p:txBody>
      </p:sp>
      <p:sp>
        <p:nvSpPr>
          <p:cNvPr id="8" name="TextBox 7"/>
          <p:cNvSpPr txBox="1"/>
          <p:nvPr/>
        </p:nvSpPr>
        <p:spPr>
          <a:xfrm>
            <a:off x="5562600" y="1515542"/>
            <a:ext cx="1656223" cy="338554"/>
          </a:xfrm>
          <a:prstGeom prst="rect">
            <a:avLst/>
          </a:prstGeom>
          <a:noFill/>
        </p:spPr>
        <p:txBody>
          <a:bodyPr wrap="none" rtlCol="0">
            <a:spAutoFit/>
          </a:bodyPr>
          <a:lstStyle/>
          <a:p>
            <a:r>
              <a:rPr lang="en-US" sz="1600" dirty="0">
                <a:latin typeface="Lato Light" panose="020F0302020204030203" pitchFamily="34" charset="0"/>
              </a:rPr>
              <a:t>2D axisymmetric</a:t>
            </a:r>
          </a:p>
        </p:txBody>
      </p:sp>
    </p:spTree>
    <p:extLst>
      <p:ext uri="{BB962C8B-B14F-4D97-AF65-F5344CB8AC3E}">
        <p14:creationId xmlns:p14="http://schemas.microsoft.com/office/powerpoint/2010/main" val="398842265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Speaker: Hybrid TS-FEM</a:t>
            </a:r>
          </a:p>
        </p:txBody>
      </p:sp>
      <p:pic>
        <p:nvPicPr>
          <p:cNvPr id="5" name="Picture 4"/>
          <p:cNvPicPr>
            <a:picLocks noChangeAspect="1"/>
          </p:cNvPicPr>
          <p:nvPr/>
        </p:nvPicPr>
        <p:blipFill rotWithShape="1">
          <a:blip r:embed="rId3">
            <a:clrChange>
              <a:clrFrom>
                <a:srgbClr val="FFFFFF"/>
              </a:clrFrom>
              <a:clrTo>
                <a:srgbClr val="FFFFFF">
                  <a:alpha val="0"/>
                </a:srgbClr>
              </a:clrTo>
            </a:clrChange>
          </a:blip>
          <a:srcRect l="36458" t="18809" r="29583" b="21192"/>
          <a:stretch/>
        </p:blipFill>
        <p:spPr>
          <a:xfrm>
            <a:off x="1115616" y="1354578"/>
            <a:ext cx="2880320" cy="3074585"/>
          </a:xfrm>
          <a:prstGeom prst="rect">
            <a:avLst/>
          </a:prstGeom>
          <a:noFill/>
          <a:ln>
            <a:noFill/>
          </a:ln>
        </p:spPr>
      </p:pic>
      <p:pic>
        <p:nvPicPr>
          <p:cNvPr id="7" name="Picture 6">
            <a:extLst>
              <a:ext uri="{FF2B5EF4-FFF2-40B4-BE49-F238E27FC236}">
                <a16:creationId xmlns:a16="http://schemas.microsoft.com/office/drawing/2014/main" id="{6832778F-C638-4A94-B6B7-BF222CD8452A}"/>
              </a:ext>
            </a:extLst>
          </p:cNvPr>
          <p:cNvPicPr>
            <a:picLocks noChangeAspect="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3851920" y="929290"/>
            <a:ext cx="5352256" cy="4014192"/>
          </a:xfrm>
          <a:prstGeom prst="rect">
            <a:avLst/>
          </a:prstGeom>
        </p:spPr>
      </p:pic>
      <p:cxnSp>
        <p:nvCxnSpPr>
          <p:cNvPr id="9" name="Straight Arrow Connector 8"/>
          <p:cNvCxnSpPr/>
          <p:nvPr/>
        </p:nvCxnSpPr>
        <p:spPr>
          <a:xfrm flipV="1">
            <a:off x="6392982" y="2876594"/>
            <a:ext cx="0" cy="273583"/>
          </a:xfrm>
          <a:prstGeom prst="straightConnector1">
            <a:avLst/>
          </a:prstGeom>
          <a:ln w="25400">
            <a:tailEnd type="arrow"/>
          </a:ln>
        </p:spPr>
        <p:style>
          <a:lnRef idx="1">
            <a:schemeClr val="accent1"/>
          </a:lnRef>
          <a:fillRef idx="0">
            <a:schemeClr val="accent1"/>
          </a:fillRef>
          <a:effectRef idx="0">
            <a:schemeClr val="accent1"/>
          </a:effectRef>
          <a:fontRef idx="minor">
            <a:schemeClr val="tx1"/>
          </a:fontRef>
        </p:style>
      </p:cxnSp>
      <p:sp>
        <p:nvSpPr>
          <p:cNvPr id="10" name="TextBox 9"/>
          <p:cNvSpPr txBox="1"/>
          <p:nvPr/>
        </p:nvSpPr>
        <p:spPr>
          <a:xfrm>
            <a:off x="6182027" y="2505798"/>
            <a:ext cx="447558" cy="400110"/>
          </a:xfrm>
          <a:prstGeom prst="rect">
            <a:avLst/>
          </a:prstGeom>
          <a:noFill/>
        </p:spPr>
        <p:txBody>
          <a:bodyPr wrap="none" rtlCol="0">
            <a:spAutoFit/>
          </a:bodyPr>
          <a:lstStyle/>
          <a:p>
            <a:r>
              <a:rPr lang="en-US" sz="2000" i="1" dirty="0" err="1"/>
              <a:t>u</a:t>
            </a:r>
            <a:r>
              <a:rPr lang="en-US" sz="2000" baseline="-25000" dirty="0" err="1"/>
              <a:t>D</a:t>
            </a:r>
            <a:endParaRPr lang="en-US" sz="2000" baseline="-25000" dirty="0"/>
          </a:p>
        </p:txBody>
      </p:sp>
      <p:cxnSp>
        <p:nvCxnSpPr>
          <p:cNvPr id="12" name="Elbow Connector 11"/>
          <p:cNvCxnSpPr/>
          <p:nvPr/>
        </p:nvCxnSpPr>
        <p:spPr>
          <a:xfrm rot="10800000" flipV="1">
            <a:off x="3851920" y="3154778"/>
            <a:ext cx="1925708" cy="697037"/>
          </a:xfrm>
          <a:prstGeom prst="bentConnector3">
            <a:avLst>
              <a:gd name="adj1" fmla="val 55"/>
            </a:avLst>
          </a:prstGeom>
          <a:ln w="19050">
            <a:headEnd type="arrow"/>
            <a:tailEnd type="arrow"/>
          </a:ln>
        </p:spPr>
        <p:style>
          <a:lnRef idx="1">
            <a:schemeClr val="accent1"/>
          </a:lnRef>
          <a:fillRef idx="0">
            <a:schemeClr val="accent1"/>
          </a:fillRef>
          <a:effectRef idx="0">
            <a:schemeClr val="accent1"/>
          </a:effectRef>
          <a:fontRef idx="minor">
            <a:schemeClr val="tx1"/>
          </a:fontRef>
        </p:style>
      </p:cxnSp>
      <p:sp>
        <p:nvSpPr>
          <p:cNvPr id="11" name="TextBox 10">
            <a:extLst>
              <a:ext uri="{FF2B5EF4-FFF2-40B4-BE49-F238E27FC236}">
                <a16:creationId xmlns:a16="http://schemas.microsoft.com/office/drawing/2014/main" id="{3ECDFC3C-F000-4CAA-9E4A-4EDB6FE82261}"/>
              </a:ext>
            </a:extLst>
          </p:cNvPr>
          <p:cNvSpPr txBox="1"/>
          <p:nvPr/>
        </p:nvSpPr>
        <p:spPr>
          <a:xfrm>
            <a:off x="990600" y="4548485"/>
            <a:ext cx="2697400" cy="461665"/>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lvl="1" algn="r"/>
            <a:r>
              <a:rPr lang="en-US" sz="800" b="1" i="1" dirty="0">
                <a:solidFill>
                  <a:schemeClr val="accent5"/>
                </a:solidFill>
              </a:rPr>
              <a:t>Thiele-Small representation of the electromechanical part of the speaker. System solved as an electric circuit and can have any desired complexity.</a:t>
            </a:r>
            <a:endParaRPr lang="en-US" sz="800" i="1" dirty="0">
              <a:solidFill>
                <a:schemeClr val="accent5"/>
              </a:solidFill>
            </a:endParaRPr>
          </a:p>
        </p:txBody>
      </p:sp>
    </p:spTree>
    <p:extLst>
      <p:ext uri="{BB962C8B-B14F-4D97-AF65-F5344CB8AC3E}">
        <p14:creationId xmlns:p14="http://schemas.microsoft.com/office/powerpoint/2010/main" val="405936155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8066E928-FBC0-43AB-AB07-033B5B429569}"/>
              </a:ext>
            </a:extLst>
          </p:cNvPr>
          <p:cNvSpPr>
            <a:spLocks noGrp="1"/>
          </p:cNvSpPr>
          <p:nvPr>
            <p:ph sz="half" idx="1"/>
          </p:nvPr>
        </p:nvSpPr>
        <p:spPr/>
        <p:txBody>
          <a:bodyPr/>
          <a:lstStyle/>
          <a:p>
            <a:r>
              <a:rPr lang="en-US" dirty="0"/>
              <a:t>Microphone modeled as an impedance</a:t>
            </a:r>
          </a:p>
          <a:p>
            <a:r>
              <a:rPr lang="en-US" dirty="0"/>
              <a:t>Microphone/waveguide modeled as a lumped electroacoustic system</a:t>
            </a:r>
          </a:p>
          <a:p>
            <a:pPr lvl="1"/>
            <a:r>
              <a:rPr lang="en-US" dirty="0"/>
              <a:t>Lumped port</a:t>
            </a:r>
          </a:p>
          <a:p>
            <a:pPr lvl="1"/>
            <a:r>
              <a:rPr lang="en-US" dirty="0"/>
              <a:t>Transfer matrix representation</a:t>
            </a:r>
          </a:p>
          <a:p>
            <a:r>
              <a:rPr lang="en-US" dirty="0"/>
              <a:t>Modeling of thermoviscous losses in mesh/perforates and small ducts</a:t>
            </a:r>
          </a:p>
          <a:p>
            <a:r>
              <a:rPr lang="en-US" dirty="0"/>
              <a:t>All are built-in options ready to use in COMSOL Multiphysics</a:t>
            </a:r>
          </a:p>
        </p:txBody>
      </p:sp>
      <p:sp>
        <p:nvSpPr>
          <p:cNvPr id="4" name="Title 3">
            <a:extLst>
              <a:ext uri="{FF2B5EF4-FFF2-40B4-BE49-F238E27FC236}">
                <a16:creationId xmlns:a16="http://schemas.microsoft.com/office/drawing/2014/main" id="{94B1D6DF-28C8-4ABD-BB22-5DAF0C211228}"/>
              </a:ext>
            </a:extLst>
          </p:cNvPr>
          <p:cNvSpPr>
            <a:spLocks noGrp="1"/>
          </p:cNvSpPr>
          <p:nvPr>
            <p:ph type="title"/>
          </p:nvPr>
        </p:nvSpPr>
        <p:spPr/>
        <p:txBody>
          <a:bodyPr/>
          <a:lstStyle/>
          <a:p>
            <a:r>
              <a:rPr lang="en-US" dirty="0"/>
              <a:t>Microphone</a:t>
            </a:r>
          </a:p>
        </p:txBody>
      </p:sp>
      <p:pic>
        <p:nvPicPr>
          <p:cNvPr id="5" name="Picture 4">
            <a:extLst>
              <a:ext uri="{FF2B5EF4-FFF2-40B4-BE49-F238E27FC236}">
                <a16:creationId xmlns:a16="http://schemas.microsoft.com/office/drawing/2014/main" id="{BBE2CCF7-C7E8-4329-B741-E863E060685D}"/>
              </a:ext>
            </a:extLst>
          </p:cNvPr>
          <p:cNvPicPr>
            <a:picLocks noChangeAspect="1"/>
          </p:cNvPicPr>
          <p:nvPr/>
        </p:nvPicPr>
        <p:blipFill>
          <a:blip r:embed="rId3"/>
          <a:stretch>
            <a:fillRect/>
          </a:stretch>
        </p:blipFill>
        <p:spPr>
          <a:xfrm>
            <a:off x="4953000" y="1028700"/>
            <a:ext cx="3218116" cy="2838450"/>
          </a:xfrm>
          <a:prstGeom prst="rect">
            <a:avLst/>
          </a:prstGeom>
        </p:spPr>
      </p:pic>
      <p:sp>
        <p:nvSpPr>
          <p:cNvPr id="6" name="TextBox 5">
            <a:extLst>
              <a:ext uri="{FF2B5EF4-FFF2-40B4-BE49-F238E27FC236}">
                <a16:creationId xmlns:a16="http://schemas.microsoft.com/office/drawing/2014/main" id="{3EB2FBC7-6192-4DA2-A463-C63B026638DE}"/>
              </a:ext>
            </a:extLst>
          </p:cNvPr>
          <p:cNvSpPr txBox="1"/>
          <p:nvPr/>
        </p:nvSpPr>
        <p:spPr>
          <a:xfrm>
            <a:off x="5994446" y="3945523"/>
            <a:ext cx="2209800" cy="338554"/>
          </a:xfrm>
          <a:prstGeom prst="rect">
            <a:avLst/>
          </a:prstGeom>
          <a:noFill/>
        </p:spPr>
        <p:txBody>
          <a:bodyPr wrap="square" rtlCol="0">
            <a:spAutoFit/>
          </a:bodyPr>
          <a:lstStyle/>
          <a:p>
            <a:r>
              <a:rPr lang="en-US" sz="800" b="1" i="1" dirty="0">
                <a:solidFill>
                  <a:schemeClr val="accent5"/>
                </a:solidFill>
              </a:rPr>
              <a:t>GUI example from COMSOL. Lumped port with an electroacoustic two-port representation.</a:t>
            </a:r>
          </a:p>
        </p:txBody>
      </p:sp>
    </p:spTree>
    <p:extLst>
      <p:ext uri="{BB962C8B-B14F-4D97-AF65-F5344CB8AC3E}">
        <p14:creationId xmlns:p14="http://schemas.microsoft.com/office/powerpoint/2010/main" val="349728560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94B1D6DF-28C8-4ABD-BB22-5DAF0C211228}"/>
              </a:ext>
            </a:extLst>
          </p:cNvPr>
          <p:cNvSpPr>
            <a:spLocks noGrp="1"/>
          </p:cNvSpPr>
          <p:nvPr>
            <p:ph type="title"/>
          </p:nvPr>
        </p:nvSpPr>
        <p:spPr/>
        <p:txBody>
          <a:bodyPr/>
          <a:lstStyle/>
          <a:p>
            <a:r>
              <a:rPr lang="en-US" dirty="0"/>
              <a:t>Microphone</a:t>
            </a:r>
          </a:p>
        </p:txBody>
      </p:sp>
      <p:grpSp>
        <p:nvGrpSpPr>
          <p:cNvPr id="8" name="Group 7">
            <a:extLst>
              <a:ext uri="{FF2B5EF4-FFF2-40B4-BE49-F238E27FC236}">
                <a16:creationId xmlns:a16="http://schemas.microsoft.com/office/drawing/2014/main" id="{357E7F5C-4EAE-4F6B-AE0B-44ECF4C7E47D}"/>
              </a:ext>
            </a:extLst>
          </p:cNvPr>
          <p:cNvGrpSpPr/>
          <p:nvPr/>
        </p:nvGrpSpPr>
        <p:grpSpPr>
          <a:xfrm>
            <a:off x="2683476" y="1901911"/>
            <a:ext cx="619112" cy="381000"/>
            <a:chOff x="5410200" y="2774043"/>
            <a:chExt cx="371467" cy="228600"/>
          </a:xfrm>
        </p:grpSpPr>
        <p:cxnSp>
          <p:nvCxnSpPr>
            <p:cNvPr id="9" name="Straight Connector 8">
              <a:extLst>
                <a:ext uri="{FF2B5EF4-FFF2-40B4-BE49-F238E27FC236}">
                  <a16:creationId xmlns:a16="http://schemas.microsoft.com/office/drawing/2014/main" id="{08C2B606-76BE-4F15-BC5A-E8B492541597}"/>
                </a:ext>
              </a:extLst>
            </p:cNvPr>
            <p:cNvCxnSpPr/>
            <p:nvPr/>
          </p:nvCxnSpPr>
          <p:spPr>
            <a:xfrm flipH="1">
              <a:off x="5410200" y="2843215"/>
              <a:ext cx="152400" cy="0"/>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367CB8F2-8CA8-4B94-BD44-F1DE29AF19FB}"/>
                </a:ext>
              </a:extLst>
            </p:cNvPr>
            <p:cNvCxnSpPr/>
            <p:nvPr/>
          </p:nvCxnSpPr>
          <p:spPr>
            <a:xfrm flipH="1">
              <a:off x="5410200" y="2931208"/>
              <a:ext cx="152400" cy="0"/>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ABFA87C0-115D-4FE4-A737-4C49DC62615E}"/>
                </a:ext>
              </a:extLst>
            </p:cNvPr>
            <p:cNvCxnSpPr>
              <a:cxnSpLocks/>
            </p:cNvCxnSpPr>
            <p:nvPr/>
          </p:nvCxnSpPr>
          <p:spPr>
            <a:xfrm flipV="1">
              <a:off x="5781667" y="2774043"/>
              <a:ext cx="0" cy="228600"/>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12" name="Oval 11">
              <a:extLst>
                <a:ext uri="{FF2B5EF4-FFF2-40B4-BE49-F238E27FC236}">
                  <a16:creationId xmlns:a16="http://schemas.microsoft.com/office/drawing/2014/main" id="{75993030-AE7D-43B2-8396-E3C71D708585}"/>
                </a:ext>
              </a:extLst>
            </p:cNvPr>
            <p:cNvSpPr/>
            <p:nvPr/>
          </p:nvSpPr>
          <p:spPr>
            <a:xfrm>
              <a:off x="5553067" y="2774043"/>
              <a:ext cx="228600" cy="228600"/>
            </a:xfrm>
            <a:prstGeom prst="ellipse">
              <a:avLst/>
            </a:prstGeom>
            <a:solidFill>
              <a:schemeClr val="bg1"/>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3" name="Rectangle 12">
            <a:extLst>
              <a:ext uri="{FF2B5EF4-FFF2-40B4-BE49-F238E27FC236}">
                <a16:creationId xmlns:a16="http://schemas.microsoft.com/office/drawing/2014/main" id="{558DB212-5D94-4ADA-873B-92A2D37C8FB3}"/>
              </a:ext>
            </a:extLst>
          </p:cNvPr>
          <p:cNvSpPr/>
          <p:nvPr/>
        </p:nvSpPr>
        <p:spPr>
          <a:xfrm>
            <a:off x="3352800" y="1733550"/>
            <a:ext cx="1676400" cy="685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927B5FEF-ABC3-4E50-8593-1DF1473BF890}"/>
              </a:ext>
            </a:extLst>
          </p:cNvPr>
          <p:cNvSpPr/>
          <p:nvPr/>
        </p:nvSpPr>
        <p:spPr>
          <a:xfrm>
            <a:off x="5029200" y="1733550"/>
            <a:ext cx="152400" cy="152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C1E5EAEE-28F8-44C5-94DE-B1488F00F5ED}"/>
              </a:ext>
            </a:extLst>
          </p:cNvPr>
          <p:cNvSpPr/>
          <p:nvPr/>
        </p:nvSpPr>
        <p:spPr>
          <a:xfrm>
            <a:off x="5029200" y="2000250"/>
            <a:ext cx="152400" cy="152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09BDD0D2-3CFF-42E7-9C9C-485BA76D9ACA}"/>
              </a:ext>
            </a:extLst>
          </p:cNvPr>
          <p:cNvSpPr/>
          <p:nvPr/>
        </p:nvSpPr>
        <p:spPr>
          <a:xfrm>
            <a:off x="5029200" y="2266950"/>
            <a:ext cx="152400" cy="152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extBox 17">
            <a:extLst>
              <a:ext uri="{FF2B5EF4-FFF2-40B4-BE49-F238E27FC236}">
                <a16:creationId xmlns:a16="http://schemas.microsoft.com/office/drawing/2014/main" id="{A6AD4B81-0187-48FD-95AA-3AFAC90B6A0F}"/>
              </a:ext>
            </a:extLst>
          </p:cNvPr>
          <p:cNvSpPr txBox="1"/>
          <p:nvPr/>
        </p:nvSpPr>
        <p:spPr>
          <a:xfrm>
            <a:off x="5743302" y="1923134"/>
            <a:ext cx="883575" cy="338554"/>
          </a:xfrm>
          <a:prstGeom prst="rect">
            <a:avLst/>
          </a:prstGeom>
          <a:noFill/>
        </p:spPr>
        <p:txBody>
          <a:bodyPr wrap="none" rtlCol="0">
            <a:spAutoFit/>
          </a:bodyPr>
          <a:lstStyle/>
          <a:p>
            <a:r>
              <a:rPr lang="en-US" sz="1600" dirty="0">
                <a:latin typeface="Lato Light" panose="020F0302020204030203" pitchFamily="34" charset="0"/>
              </a:rPr>
              <a:t>exterior</a:t>
            </a:r>
          </a:p>
        </p:txBody>
      </p:sp>
      <p:sp>
        <p:nvSpPr>
          <p:cNvPr id="19" name="TextBox 18">
            <a:extLst>
              <a:ext uri="{FF2B5EF4-FFF2-40B4-BE49-F238E27FC236}">
                <a16:creationId xmlns:a16="http://schemas.microsoft.com/office/drawing/2014/main" id="{5D7BF10F-3AAE-45C7-9DAC-DAD8141E3BDA}"/>
              </a:ext>
            </a:extLst>
          </p:cNvPr>
          <p:cNvSpPr txBox="1"/>
          <p:nvPr/>
        </p:nvSpPr>
        <p:spPr>
          <a:xfrm>
            <a:off x="3561264" y="3172421"/>
            <a:ext cx="1117614" cy="584775"/>
          </a:xfrm>
          <a:prstGeom prst="rect">
            <a:avLst/>
          </a:prstGeom>
          <a:noFill/>
        </p:spPr>
        <p:txBody>
          <a:bodyPr wrap="none" rtlCol="0">
            <a:spAutoFit/>
          </a:bodyPr>
          <a:lstStyle/>
          <a:p>
            <a:pPr algn="ctr"/>
            <a:r>
              <a:rPr lang="en-US" sz="1600" dirty="0">
                <a:latin typeface="Lato Light" panose="020F0302020204030203" pitchFamily="34" charset="0"/>
              </a:rPr>
              <a:t>acoustic</a:t>
            </a:r>
          </a:p>
          <a:p>
            <a:pPr algn="ctr"/>
            <a:r>
              <a:rPr lang="en-US" sz="1600" dirty="0">
                <a:latin typeface="Lato Light" panose="020F0302020204030203" pitchFamily="34" charset="0"/>
              </a:rPr>
              <a:t>waveguide</a:t>
            </a:r>
          </a:p>
        </p:txBody>
      </p:sp>
      <p:sp>
        <p:nvSpPr>
          <p:cNvPr id="20" name="TextBox 19">
            <a:extLst>
              <a:ext uri="{FF2B5EF4-FFF2-40B4-BE49-F238E27FC236}">
                <a16:creationId xmlns:a16="http://schemas.microsoft.com/office/drawing/2014/main" id="{DE4ECDDB-9AD1-4B2F-B83C-56B6F2BCBF70}"/>
              </a:ext>
            </a:extLst>
          </p:cNvPr>
          <p:cNvSpPr txBox="1"/>
          <p:nvPr/>
        </p:nvSpPr>
        <p:spPr>
          <a:xfrm>
            <a:off x="2683476" y="3757196"/>
            <a:ext cx="1140056" cy="338554"/>
          </a:xfrm>
          <a:prstGeom prst="rect">
            <a:avLst/>
          </a:prstGeom>
          <a:noFill/>
        </p:spPr>
        <p:txBody>
          <a:bodyPr wrap="none" rtlCol="0">
            <a:spAutoFit/>
          </a:bodyPr>
          <a:lstStyle/>
          <a:p>
            <a:r>
              <a:rPr lang="en-US" sz="1600" dirty="0">
                <a:latin typeface="Lato Light" panose="020F0302020204030203" pitchFamily="34" charset="0"/>
              </a:rPr>
              <a:t>transducer</a:t>
            </a:r>
          </a:p>
        </p:txBody>
      </p:sp>
      <p:sp>
        <p:nvSpPr>
          <p:cNvPr id="21" name="TextBox 20">
            <a:extLst>
              <a:ext uri="{FF2B5EF4-FFF2-40B4-BE49-F238E27FC236}">
                <a16:creationId xmlns:a16="http://schemas.microsoft.com/office/drawing/2014/main" id="{9B689785-1418-436B-AE36-EDB7E7108F7E}"/>
              </a:ext>
            </a:extLst>
          </p:cNvPr>
          <p:cNvSpPr txBox="1"/>
          <p:nvPr/>
        </p:nvSpPr>
        <p:spPr>
          <a:xfrm>
            <a:off x="4648200" y="3033296"/>
            <a:ext cx="1055097" cy="338554"/>
          </a:xfrm>
          <a:prstGeom prst="rect">
            <a:avLst/>
          </a:prstGeom>
          <a:noFill/>
        </p:spPr>
        <p:txBody>
          <a:bodyPr wrap="none" rtlCol="0">
            <a:spAutoFit/>
          </a:bodyPr>
          <a:lstStyle/>
          <a:p>
            <a:r>
              <a:rPr lang="en-US" sz="1600" dirty="0">
                <a:latin typeface="Lato Light" panose="020F0302020204030203" pitchFamily="34" charset="0"/>
              </a:rPr>
              <a:t>mesh/grill</a:t>
            </a:r>
          </a:p>
        </p:txBody>
      </p:sp>
      <p:cxnSp>
        <p:nvCxnSpPr>
          <p:cNvPr id="23" name="Straight Connector 22">
            <a:extLst>
              <a:ext uri="{FF2B5EF4-FFF2-40B4-BE49-F238E27FC236}">
                <a16:creationId xmlns:a16="http://schemas.microsoft.com/office/drawing/2014/main" id="{49D67908-6826-49CA-A390-334D2DCB9285}"/>
              </a:ext>
            </a:extLst>
          </p:cNvPr>
          <p:cNvCxnSpPr>
            <a:cxnSpLocks/>
          </p:cNvCxnSpPr>
          <p:nvPr/>
        </p:nvCxnSpPr>
        <p:spPr>
          <a:xfrm flipV="1">
            <a:off x="5181600" y="1428750"/>
            <a:ext cx="0" cy="1295400"/>
          </a:xfrm>
          <a:prstGeom prst="line">
            <a:avLst/>
          </a:prstGeom>
        </p:spPr>
        <p:style>
          <a:lnRef idx="2">
            <a:schemeClr val="accent1">
              <a:shade val="50000"/>
            </a:schemeClr>
          </a:lnRef>
          <a:fillRef idx="1">
            <a:schemeClr val="accent1"/>
          </a:fillRef>
          <a:effectRef idx="0">
            <a:schemeClr val="accent1"/>
          </a:effectRef>
          <a:fontRef idx="minor">
            <a:schemeClr val="lt1"/>
          </a:fontRef>
        </p:style>
      </p:cxnSp>
      <p:cxnSp>
        <p:nvCxnSpPr>
          <p:cNvPr id="28" name="Straight Connector 27">
            <a:extLst>
              <a:ext uri="{FF2B5EF4-FFF2-40B4-BE49-F238E27FC236}">
                <a16:creationId xmlns:a16="http://schemas.microsoft.com/office/drawing/2014/main" id="{35AE5BE5-2DBD-4EAB-941F-341F7EBBDE9C}"/>
              </a:ext>
            </a:extLst>
          </p:cNvPr>
          <p:cNvCxnSpPr/>
          <p:nvPr/>
        </p:nvCxnSpPr>
        <p:spPr>
          <a:xfrm flipV="1">
            <a:off x="3112088" y="2152650"/>
            <a:ext cx="0" cy="1604546"/>
          </a:xfrm>
          <a:prstGeom prst="line">
            <a:avLst/>
          </a:prstGeom>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8B4CA3ED-A871-4418-AD51-A923CDC2B449}"/>
              </a:ext>
            </a:extLst>
          </p:cNvPr>
          <p:cNvCxnSpPr>
            <a:stCxn id="19" idx="0"/>
          </p:cNvCxnSpPr>
          <p:nvPr/>
        </p:nvCxnSpPr>
        <p:spPr>
          <a:xfrm flipV="1">
            <a:off x="4120071" y="1867413"/>
            <a:ext cx="0" cy="1305008"/>
          </a:xfrm>
          <a:prstGeom prst="line">
            <a:avLst/>
          </a:prstGeom>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DF24666D-6416-4C78-9788-7BA3F7132455}"/>
              </a:ext>
            </a:extLst>
          </p:cNvPr>
          <p:cNvCxnSpPr>
            <a:cxnSpLocks/>
          </p:cNvCxnSpPr>
          <p:nvPr/>
        </p:nvCxnSpPr>
        <p:spPr>
          <a:xfrm flipV="1">
            <a:off x="5105400" y="2190750"/>
            <a:ext cx="0" cy="869443"/>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1221574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94B1D6DF-28C8-4ABD-BB22-5DAF0C211228}"/>
              </a:ext>
            </a:extLst>
          </p:cNvPr>
          <p:cNvSpPr>
            <a:spLocks noGrp="1"/>
          </p:cNvSpPr>
          <p:nvPr>
            <p:ph type="title"/>
          </p:nvPr>
        </p:nvSpPr>
        <p:spPr/>
        <p:txBody>
          <a:bodyPr/>
          <a:lstStyle/>
          <a:p>
            <a:r>
              <a:rPr lang="en-US" dirty="0"/>
              <a:t>Microphone</a:t>
            </a:r>
          </a:p>
        </p:txBody>
      </p:sp>
      <p:grpSp>
        <p:nvGrpSpPr>
          <p:cNvPr id="8" name="Group 7">
            <a:extLst>
              <a:ext uri="{FF2B5EF4-FFF2-40B4-BE49-F238E27FC236}">
                <a16:creationId xmlns:a16="http://schemas.microsoft.com/office/drawing/2014/main" id="{357E7F5C-4EAE-4F6B-AE0B-44ECF4C7E47D}"/>
              </a:ext>
            </a:extLst>
          </p:cNvPr>
          <p:cNvGrpSpPr/>
          <p:nvPr/>
        </p:nvGrpSpPr>
        <p:grpSpPr>
          <a:xfrm>
            <a:off x="2683476" y="1901911"/>
            <a:ext cx="619112" cy="381000"/>
            <a:chOff x="5410200" y="2774043"/>
            <a:chExt cx="371467" cy="228600"/>
          </a:xfrm>
        </p:grpSpPr>
        <p:cxnSp>
          <p:nvCxnSpPr>
            <p:cNvPr id="9" name="Straight Connector 8">
              <a:extLst>
                <a:ext uri="{FF2B5EF4-FFF2-40B4-BE49-F238E27FC236}">
                  <a16:creationId xmlns:a16="http://schemas.microsoft.com/office/drawing/2014/main" id="{08C2B606-76BE-4F15-BC5A-E8B492541597}"/>
                </a:ext>
              </a:extLst>
            </p:cNvPr>
            <p:cNvCxnSpPr/>
            <p:nvPr/>
          </p:nvCxnSpPr>
          <p:spPr>
            <a:xfrm flipH="1">
              <a:off x="5410200" y="2843215"/>
              <a:ext cx="152400" cy="0"/>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367CB8F2-8CA8-4B94-BD44-F1DE29AF19FB}"/>
                </a:ext>
              </a:extLst>
            </p:cNvPr>
            <p:cNvCxnSpPr/>
            <p:nvPr/>
          </p:nvCxnSpPr>
          <p:spPr>
            <a:xfrm flipH="1">
              <a:off x="5410200" y="2931208"/>
              <a:ext cx="152400" cy="0"/>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ABFA87C0-115D-4FE4-A737-4C49DC62615E}"/>
                </a:ext>
              </a:extLst>
            </p:cNvPr>
            <p:cNvCxnSpPr>
              <a:cxnSpLocks/>
            </p:cNvCxnSpPr>
            <p:nvPr/>
          </p:nvCxnSpPr>
          <p:spPr>
            <a:xfrm flipV="1">
              <a:off x="5781667" y="2774043"/>
              <a:ext cx="0" cy="228600"/>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12" name="Oval 11">
              <a:extLst>
                <a:ext uri="{FF2B5EF4-FFF2-40B4-BE49-F238E27FC236}">
                  <a16:creationId xmlns:a16="http://schemas.microsoft.com/office/drawing/2014/main" id="{75993030-AE7D-43B2-8396-E3C71D708585}"/>
                </a:ext>
              </a:extLst>
            </p:cNvPr>
            <p:cNvSpPr/>
            <p:nvPr/>
          </p:nvSpPr>
          <p:spPr>
            <a:xfrm>
              <a:off x="5553067" y="2774043"/>
              <a:ext cx="228600" cy="228600"/>
            </a:xfrm>
            <a:prstGeom prst="ellipse">
              <a:avLst/>
            </a:prstGeom>
            <a:solidFill>
              <a:schemeClr val="bg1"/>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3" name="Rectangle 12">
            <a:extLst>
              <a:ext uri="{FF2B5EF4-FFF2-40B4-BE49-F238E27FC236}">
                <a16:creationId xmlns:a16="http://schemas.microsoft.com/office/drawing/2014/main" id="{558DB212-5D94-4ADA-873B-92A2D37C8FB3}"/>
              </a:ext>
            </a:extLst>
          </p:cNvPr>
          <p:cNvSpPr/>
          <p:nvPr/>
        </p:nvSpPr>
        <p:spPr>
          <a:xfrm>
            <a:off x="3352800" y="1733550"/>
            <a:ext cx="1676400" cy="685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927B5FEF-ABC3-4E50-8593-1DF1473BF890}"/>
              </a:ext>
            </a:extLst>
          </p:cNvPr>
          <p:cNvSpPr/>
          <p:nvPr/>
        </p:nvSpPr>
        <p:spPr>
          <a:xfrm>
            <a:off x="5029200" y="1733550"/>
            <a:ext cx="152400" cy="152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C1E5EAEE-28F8-44C5-94DE-B1488F00F5ED}"/>
              </a:ext>
            </a:extLst>
          </p:cNvPr>
          <p:cNvSpPr/>
          <p:nvPr/>
        </p:nvSpPr>
        <p:spPr>
          <a:xfrm>
            <a:off x="5029200" y="2000250"/>
            <a:ext cx="152400" cy="152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09BDD0D2-3CFF-42E7-9C9C-485BA76D9ACA}"/>
              </a:ext>
            </a:extLst>
          </p:cNvPr>
          <p:cNvSpPr/>
          <p:nvPr/>
        </p:nvSpPr>
        <p:spPr>
          <a:xfrm>
            <a:off x="5029200" y="2266950"/>
            <a:ext cx="152400" cy="152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extBox 17">
            <a:extLst>
              <a:ext uri="{FF2B5EF4-FFF2-40B4-BE49-F238E27FC236}">
                <a16:creationId xmlns:a16="http://schemas.microsoft.com/office/drawing/2014/main" id="{A6AD4B81-0187-48FD-95AA-3AFAC90B6A0F}"/>
              </a:ext>
            </a:extLst>
          </p:cNvPr>
          <p:cNvSpPr txBox="1"/>
          <p:nvPr/>
        </p:nvSpPr>
        <p:spPr>
          <a:xfrm>
            <a:off x="5743302" y="1923134"/>
            <a:ext cx="883575" cy="338554"/>
          </a:xfrm>
          <a:prstGeom prst="rect">
            <a:avLst/>
          </a:prstGeom>
          <a:noFill/>
        </p:spPr>
        <p:txBody>
          <a:bodyPr wrap="none" rtlCol="0">
            <a:spAutoFit/>
          </a:bodyPr>
          <a:lstStyle/>
          <a:p>
            <a:r>
              <a:rPr lang="en-US" sz="1600" dirty="0">
                <a:latin typeface="Lato Light" panose="020F0302020204030203" pitchFamily="34" charset="0"/>
              </a:rPr>
              <a:t>exterior</a:t>
            </a:r>
          </a:p>
        </p:txBody>
      </p:sp>
      <p:sp>
        <p:nvSpPr>
          <p:cNvPr id="19" name="TextBox 18">
            <a:extLst>
              <a:ext uri="{FF2B5EF4-FFF2-40B4-BE49-F238E27FC236}">
                <a16:creationId xmlns:a16="http://schemas.microsoft.com/office/drawing/2014/main" id="{5D7BF10F-3AAE-45C7-9DAC-DAD8141E3BDA}"/>
              </a:ext>
            </a:extLst>
          </p:cNvPr>
          <p:cNvSpPr txBox="1"/>
          <p:nvPr/>
        </p:nvSpPr>
        <p:spPr>
          <a:xfrm>
            <a:off x="3561264" y="3172421"/>
            <a:ext cx="1117614" cy="584775"/>
          </a:xfrm>
          <a:prstGeom prst="rect">
            <a:avLst/>
          </a:prstGeom>
          <a:noFill/>
        </p:spPr>
        <p:txBody>
          <a:bodyPr wrap="none" rtlCol="0">
            <a:spAutoFit/>
          </a:bodyPr>
          <a:lstStyle/>
          <a:p>
            <a:pPr algn="ctr"/>
            <a:r>
              <a:rPr lang="en-US" sz="1600" dirty="0">
                <a:latin typeface="Lato Light" panose="020F0302020204030203" pitchFamily="34" charset="0"/>
              </a:rPr>
              <a:t>acoustic</a:t>
            </a:r>
          </a:p>
          <a:p>
            <a:pPr algn="ctr"/>
            <a:r>
              <a:rPr lang="en-US" sz="1600" dirty="0">
                <a:latin typeface="Lato Light" panose="020F0302020204030203" pitchFamily="34" charset="0"/>
              </a:rPr>
              <a:t>waveguide</a:t>
            </a:r>
          </a:p>
        </p:txBody>
      </p:sp>
      <p:sp>
        <p:nvSpPr>
          <p:cNvPr id="20" name="TextBox 19">
            <a:extLst>
              <a:ext uri="{FF2B5EF4-FFF2-40B4-BE49-F238E27FC236}">
                <a16:creationId xmlns:a16="http://schemas.microsoft.com/office/drawing/2014/main" id="{DE4ECDDB-9AD1-4B2F-B83C-56B6F2BCBF70}"/>
              </a:ext>
            </a:extLst>
          </p:cNvPr>
          <p:cNvSpPr txBox="1"/>
          <p:nvPr/>
        </p:nvSpPr>
        <p:spPr>
          <a:xfrm>
            <a:off x="2115166" y="3753695"/>
            <a:ext cx="1140056" cy="338554"/>
          </a:xfrm>
          <a:prstGeom prst="rect">
            <a:avLst/>
          </a:prstGeom>
          <a:noFill/>
        </p:spPr>
        <p:txBody>
          <a:bodyPr wrap="none" rtlCol="0">
            <a:spAutoFit/>
          </a:bodyPr>
          <a:lstStyle/>
          <a:p>
            <a:r>
              <a:rPr lang="en-US" sz="1600" dirty="0">
                <a:latin typeface="Lato Light" panose="020F0302020204030203" pitchFamily="34" charset="0"/>
              </a:rPr>
              <a:t>transducer</a:t>
            </a:r>
          </a:p>
        </p:txBody>
      </p:sp>
      <p:sp>
        <p:nvSpPr>
          <p:cNvPr id="21" name="TextBox 20">
            <a:extLst>
              <a:ext uri="{FF2B5EF4-FFF2-40B4-BE49-F238E27FC236}">
                <a16:creationId xmlns:a16="http://schemas.microsoft.com/office/drawing/2014/main" id="{9B689785-1418-436B-AE36-EDB7E7108F7E}"/>
              </a:ext>
            </a:extLst>
          </p:cNvPr>
          <p:cNvSpPr txBox="1"/>
          <p:nvPr/>
        </p:nvSpPr>
        <p:spPr>
          <a:xfrm>
            <a:off x="4648200" y="3033296"/>
            <a:ext cx="1055097" cy="338554"/>
          </a:xfrm>
          <a:prstGeom prst="rect">
            <a:avLst/>
          </a:prstGeom>
          <a:noFill/>
        </p:spPr>
        <p:txBody>
          <a:bodyPr wrap="none" rtlCol="0">
            <a:spAutoFit/>
          </a:bodyPr>
          <a:lstStyle/>
          <a:p>
            <a:r>
              <a:rPr lang="en-US" sz="1600" dirty="0">
                <a:latin typeface="Lato Light" panose="020F0302020204030203" pitchFamily="34" charset="0"/>
              </a:rPr>
              <a:t>mesh/grill</a:t>
            </a:r>
          </a:p>
        </p:txBody>
      </p:sp>
      <p:cxnSp>
        <p:nvCxnSpPr>
          <p:cNvPr id="23" name="Straight Connector 22">
            <a:extLst>
              <a:ext uri="{FF2B5EF4-FFF2-40B4-BE49-F238E27FC236}">
                <a16:creationId xmlns:a16="http://schemas.microsoft.com/office/drawing/2014/main" id="{49D67908-6826-49CA-A390-334D2DCB9285}"/>
              </a:ext>
            </a:extLst>
          </p:cNvPr>
          <p:cNvCxnSpPr>
            <a:cxnSpLocks/>
          </p:cNvCxnSpPr>
          <p:nvPr/>
        </p:nvCxnSpPr>
        <p:spPr>
          <a:xfrm flipV="1">
            <a:off x="5181600" y="1428750"/>
            <a:ext cx="0" cy="1295400"/>
          </a:xfrm>
          <a:prstGeom prst="line">
            <a:avLst/>
          </a:prstGeom>
        </p:spPr>
        <p:style>
          <a:lnRef idx="2">
            <a:schemeClr val="accent1">
              <a:shade val="50000"/>
            </a:schemeClr>
          </a:lnRef>
          <a:fillRef idx="1">
            <a:schemeClr val="accent1"/>
          </a:fillRef>
          <a:effectRef idx="0">
            <a:schemeClr val="accent1"/>
          </a:effectRef>
          <a:fontRef idx="minor">
            <a:schemeClr val="lt1"/>
          </a:fontRef>
        </p:style>
      </p:cxnSp>
      <p:cxnSp>
        <p:nvCxnSpPr>
          <p:cNvPr id="28" name="Straight Connector 27">
            <a:extLst>
              <a:ext uri="{FF2B5EF4-FFF2-40B4-BE49-F238E27FC236}">
                <a16:creationId xmlns:a16="http://schemas.microsoft.com/office/drawing/2014/main" id="{35AE5BE5-2DBD-4EAB-941F-341F7EBBDE9C}"/>
              </a:ext>
            </a:extLst>
          </p:cNvPr>
          <p:cNvCxnSpPr/>
          <p:nvPr/>
        </p:nvCxnSpPr>
        <p:spPr>
          <a:xfrm flipV="1">
            <a:off x="3112088" y="2152650"/>
            <a:ext cx="0" cy="1604546"/>
          </a:xfrm>
          <a:prstGeom prst="line">
            <a:avLst/>
          </a:prstGeom>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8B4CA3ED-A871-4418-AD51-A923CDC2B449}"/>
              </a:ext>
            </a:extLst>
          </p:cNvPr>
          <p:cNvCxnSpPr>
            <a:stCxn id="19" idx="0"/>
          </p:cNvCxnSpPr>
          <p:nvPr/>
        </p:nvCxnSpPr>
        <p:spPr>
          <a:xfrm flipV="1">
            <a:off x="4120071" y="1867413"/>
            <a:ext cx="0" cy="1305008"/>
          </a:xfrm>
          <a:prstGeom prst="line">
            <a:avLst/>
          </a:prstGeom>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DF24666D-6416-4C78-9788-7BA3F7132455}"/>
              </a:ext>
            </a:extLst>
          </p:cNvPr>
          <p:cNvCxnSpPr>
            <a:cxnSpLocks/>
          </p:cNvCxnSpPr>
          <p:nvPr/>
        </p:nvCxnSpPr>
        <p:spPr>
          <a:xfrm flipV="1">
            <a:off x="5105400" y="2190750"/>
            <a:ext cx="0" cy="869443"/>
          </a:xfrm>
          <a:prstGeom prst="line">
            <a:avLst/>
          </a:prstGeom>
        </p:spPr>
        <p:style>
          <a:lnRef idx="1">
            <a:schemeClr val="accent1"/>
          </a:lnRef>
          <a:fillRef idx="0">
            <a:schemeClr val="accent1"/>
          </a:fillRef>
          <a:effectRef idx="0">
            <a:schemeClr val="accent1"/>
          </a:effectRef>
          <a:fontRef idx="minor">
            <a:schemeClr val="tx1"/>
          </a:fontRef>
        </p:style>
      </p:cxnSp>
      <p:sp>
        <p:nvSpPr>
          <p:cNvPr id="3" name="Rectangle 2">
            <a:extLst>
              <a:ext uri="{FF2B5EF4-FFF2-40B4-BE49-F238E27FC236}">
                <a16:creationId xmlns:a16="http://schemas.microsoft.com/office/drawing/2014/main" id="{39C29A4F-C367-47E6-ADAB-35BA2E1A4C47}"/>
              </a:ext>
            </a:extLst>
          </p:cNvPr>
          <p:cNvSpPr/>
          <p:nvPr/>
        </p:nvSpPr>
        <p:spPr>
          <a:xfrm>
            <a:off x="2085580" y="1649370"/>
            <a:ext cx="1242114" cy="2446380"/>
          </a:xfrm>
          <a:prstGeom prst="rect">
            <a:avLst/>
          </a:prstGeom>
          <a:solidFill>
            <a:schemeClr val="bg1">
              <a:alpha val="7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extBox 1">
            <a:extLst>
              <a:ext uri="{FF2B5EF4-FFF2-40B4-BE49-F238E27FC236}">
                <a16:creationId xmlns:a16="http://schemas.microsoft.com/office/drawing/2014/main" id="{FDA34913-B600-4F7D-85D4-9E5E10621862}"/>
              </a:ext>
            </a:extLst>
          </p:cNvPr>
          <p:cNvSpPr txBox="1"/>
          <p:nvPr/>
        </p:nvSpPr>
        <p:spPr>
          <a:xfrm>
            <a:off x="1518472" y="2646055"/>
            <a:ext cx="1470274" cy="369332"/>
          </a:xfrm>
          <a:prstGeom prst="rect">
            <a:avLst/>
          </a:prstGeom>
          <a:noFill/>
        </p:spPr>
        <p:txBody>
          <a:bodyPr wrap="none" rtlCol="0">
            <a:spAutoFit/>
          </a:bodyPr>
          <a:lstStyle/>
          <a:p>
            <a:r>
              <a:rPr lang="en-US" dirty="0">
                <a:latin typeface="Lato Light" panose="020F0302020204030203" pitchFamily="34" charset="0"/>
              </a:rPr>
              <a:t>impedance </a:t>
            </a:r>
            <a:r>
              <a:rPr lang="en-US" i="1" dirty="0">
                <a:latin typeface="Lato Light" panose="020F0302020204030203" pitchFamily="34" charset="0"/>
              </a:rPr>
              <a:t>Z</a:t>
            </a:r>
          </a:p>
        </p:txBody>
      </p:sp>
      <p:cxnSp>
        <p:nvCxnSpPr>
          <p:cNvPr id="6" name="Connector: Elbow 5">
            <a:extLst>
              <a:ext uri="{FF2B5EF4-FFF2-40B4-BE49-F238E27FC236}">
                <a16:creationId xmlns:a16="http://schemas.microsoft.com/office/drawing/2014/main" id="{B688D574-C14F-4099-9BD1-D71491289CAE}"/>
              </a:ext>
            </a:extLst>
          </p:cNvPr>
          <p:cNvCxnSpPr>
            <a:cxnSpLocks/>
          </p:cNvCxnSpPr>
          <p:nvPr/>
        </p:nvCxnSpPr>
        <p:spPr>
          <a:xfrm flipV="1">
            <a:off x="2987476" y="2448687"/>
            <a:ext cx="338948" cy="366319"/>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sp>
        <p:nvSpPr>
          <p:cNvPr id="24" name="TextBox 23">
            <a:extLst>
              <a:ext uri="{FF2B5EF4-FFF2-40B4-BE49-F238E27FC236}">
                <a16:creationId xmlns:a16="http://schemas.microsoft.com/office/drawing/2014/main" id="{F4A9C0C1-6C20-4C18-A128-5F45771ABDAD}"/>
              </a:ext>
            </a:extLst>
          </p:cNvPr>
          <p:cNvSpPr txBox="1"/>
          <p:nvPr/>
        </p:nvSpPr>
        <p:spPr>
          <a:xfrm>
            <a:off x="6694173" y="3926473"/>
            <a:ext cx="2007281" cy="738664"/>
          </a:xfrm>
          <a:prstGeom prst="rect">
            <a:avLst/>
          </a:prstGeom>
          <a:noFill/>
        </p:spPr>
        <p:txBody>
          <a:bodyPr wrap="none" rtlCol="0">
            <a:spAutoFit/>
          </a:bodyPr>
          <a:lstStyle/>
          <a:p>
            <a:r>
              <a:rPr lang="en-US" sz="1400" dirty="0"/>
              <a:t>Impedance </a:t>
            </a:r>
            <a:r>
              <a:rPr lang="en-US" sz="1400" i="1" dirty="0"/>
              <a:t>Z</a:t>
            </a:r>
          </a:p>
          <a:p>
            <a:pPr marL="285750" indent="-285750">
              <a:buFont typeface="Arial" panose="020B0604020202020204" pitchFamily="34" charset="0"/>
              <a:buChar char="•"/>
            </a:pPr>
            <a:r>
              <a:rPr lang="en-US" sz="1400" dirty="0"/>
              <a:t>Measured data</a:t>
            </a:r>
          </a:p>
          <a:p>
            <a:pPr marL="285750" indent="-285750">
              <a:buFont typeface="Arial" panose="020B0604020202020204" pitchFamily="34" charset="0"/>
              <a:buChar char="•"/>
            </a:pPr>
            <a:r>
              <a:rPr lang="en-US" sz="1400" dirty="0"/>
              <a:t>Detailed simulation</a:t>
            </a:r>
          </a:p>
        </p:txBody>
      </p:sp>
    </p:spTree>
    <p:extLst>
      <p:ext uri="{BB962C8B-B14F-4D97-AF65-F5344CB8AC3E}">
        <p14:creationId xmlns:p14="http://schemas.microsoft.com/office/powerpoint/2010/main" val="115041452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94B1D6DF-28C8-4ABD-BB22-5DAF0C211228}"/>
              </a:ext>
            </a:extLst>
          </p:cNvPr>
          <p:cNvSpPr>
            <a:spLocks noGrp="1"/>
          </p:cNvSpPr>
          <p:nvPr>
            <p:ph type="title"/>
          </p:nvPr>
        </p:nvSpPr>
        <p:spPr/>
        <p:txBody>
          <a:bodyPr/>
          <a:lstStyle/>
          <a:p>
            <a:r>
              <a:rPr lang="en-US" dirty="0"/>
              <a:t>Microphone</a:t>
            </a:r>
          </a:p>
        </p:txBody>
      </p:sp>
      <p:grpSp>
        <p:nvGrpSpPr>
          <p:cNvPr id="8" name="Group 7">
            <a:extLst>
              <a:ext uri="{FF2B5EF4-FFF2-40B4-BE49-F238E27FC236}">
                <a16:creationId xmlns:a16="http://schemas.microsoft.com/office/drawing/2014/main" id="{357E7F5C-4EAE-4F6B-AE0B-44ECF4C7E47D}"/>
              </a:ext>
            </a:extLst>
          </p:cNvPr>
          <p:cNvGrpSpPr/>
          <p:nvPr/>
        </p:nvGrpSpPr>
        <p:grpSpPr>
          <a:xfrm>
            <a:off x="2683476" y="1901911"/>
            <a:ext cx="619112" cy="381000"/>
            <a:chOff x="5410200" y="2774043"/>
            <a:chExt cx="371467" cy="228600"/>
          </a:xfrm>
        </p:grpSpPr>
        <p:cxnSp>
          <p:nvCxnSpPr>
            <p:cNvPr id="9" name="Straight Connector 8">
              <a:extLst>
                <a:ext uri="{FF2B5EF4-FFF2-40B4-BE49-F238E27FC236}">
                  <a16:creationId xmlns:a16="http://schemas.microsoft.com/office/drawing/2014/main" id="{08C2B606-76BE-4F15-BC5A-E8B492541597}"/>
                </a:ext>
              </a:extLst>
            </p:cNvPr>
            <p:cNvCxnSpPr/>
            <p:nvPr/>
          </p:nvCxnSpPr>
          <p:spPr>
            <a:xfrm flipH="1">
              <a:off x="5410200" y="2843215"/>
              <a:ext cx="152400" cy="0"/>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367CB8F2-8CA8-4B94-BD44-F1DE29AF19FB}"/>
                </a:ext>
              </a:extLst>
            </p:cNvPr>
            <p:cNvCxnSpPr/>
            <p:nvPr/>
          </p:nvCxnSpPr>
          <p:spPr>
            <a:xfrm flipH="1">
              <a:off x="5410200" y="2931208"/>
              <a:ext cx="152400" cy="0"/>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ABFA87C0-115D-4FE4-A737-4C49DC62615E}"/>
                </a:ext>
              </a:extLst>
            </p:cNvPr>
            <p:cNvCxnSpPr>
              <a:cxnSpLocks/>
            </p:cNvCxnSpPr>
            <p:nvPr/>
          </p:nvCxnSpPr>
          <p:spPr>
            <a:xfrm flipV="1">
              <a:off x="5781667" y="2774043"/>
              <a:ext cx="0" cy="228600"/>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12" name="Oval 11">
              <a:extLst>
                <a:ext uri="{FF2B5EF4-FFF2-40B4-BE49-F238E27FC236}">
                  <a16:creationId xmlns:a16="http://schemas.microsoft.com/office/drawing/2014/main" id="{75993030-AE7D-43B2-8396-E3C71D708585}"/>
                </a:ext>
              </a:extLst>
            </p:cNvPr>
            <p:cNvSpPr/>
            <p:nvPr/>
          </p:nvSpPr>
          <p:spPr>
            <a:xfrm>
              <a:off x="5553067" y="2774043"/>
              <a:ext cx="228600" cy="228600"/>
            </a:xfrm>
            <a:prstGeom prst="ellipse">
              <a:avLst/>
            </a:prstGeom>
            <a:solidFill>
              <a:schemeClr val="bg1"/>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3" name="Rectangle 12">
            <a:extLst>
              <a:ext uri="{FF2B5EF4-FFF2-40B4-BE49-F238E27FC236}">
                <a16:creationId xmlns:a16="http://schemas.microsoft.com/office/drawing/2014/main" id="{558DB212-5D94-4ADA-873B-92A2D37C8FB3}"/>
              </a:ext>
            </a:extLst>
          </p:cNvPr>
          <p:cNvSpPr/>
          <p:nvPr/>
        </p:nvSpPr>
        <p:spPr>
          <a:xfrm>
            <a:off x="3352800" y="1733550"/>
            <a:ext cx="1676400" cy="685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927B5FEF-ABC3-4E50-8593-1DF1473BF890}"/>
              </a:ext>
            </a:extLst>
          </p:cNvPr>
          <p:cNvSpPr/>
          <p:nvPr/>
        </p:nvSpPr>
        <p:spPr>
          <a:xfrm>
            <a:off x="5029200" y="1733550"/>
            <a:ext cx="152400" cy="152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C1E5EAEE-28F8-44C5-94DE-B1488F00F5ED}"/>
              </a:ext>
            </a:extLst>
          </p:cNvPr>
          <p:cNvSpPr/>
          <p:nvPr/>
        </p:nvSpPr>
        <p:spPr>
          <a:xfrm>
            <a:off x="5029200" y="2000250"/>
            <a:ext cx="152400" cy="152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09BDD0D2-3CFF-42E7-9C9C-485BA76D9ACA}"/>
              </a:ext>
            </a:extLst>
          </p:cNvPr>
          <p:cNvSpPr/>
          <p:nvPr/>
        </p:nvSpPr>
        <p:spPr>
          <a:xfrm>
            <a:off x="5029200" y="2266950"/>
            <a:ext cx="152400" cy="152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extBox 17">
            <a:extLst>
              <a:ext uri="{FF2B5EF4-FFF2-40B4-BE49-F238E27FC236}">
                <a16:creationId xmlns:a16="http://schemas.microsoft.com/office/drawing/2014/main" id="{A6AD4B81-0187-48FD-95AA-3AFAC90B6A0F}"/>
              </a:ext>
            </a:extLst>
          </p:cNvPr>
          <p:cNvSpPr txBox="1"/>
          <p:nvPr/>
        </p:nvSpPr>
        <p:spPr>
          <a:xfrm>
            <a:off x="5743302" y="1923134"/>
            <a:ext cx="883575" cy="338554"/>
          </a:xfrm>
          <a:prstGeom prst="rect">
            <a:avLst/>
          </a:prstGeom>
          <a:noFill/>
        </p:spPr>
        <p:txBody>
          <a:bodyPr wrap="none" rtlCol="0">
            <a:spAutoFit/>
          </a:bodyPr>
          <a:lstStyle/>
          <a:p>
            <a:r>
              <a:rPr lang="en-US" sz="1600" dirty="0">
                <a:latin typeface="Lato Light" panose="020F0302020204030203" pitchFamily="34" charset="0"/>
              </a:rPr>
              <a:t>exterior</a:t>
            </a:r>
          </a:p>
        </p:txBody>
      </p:sp>
      <p:sp>
        <p:nvSpPr>
          <p:cNvPr id="19" name="TextBox 18">
            <a:extLst>
              <a:ext uri="{FF2B5EF4-FFF2-40B4-BE49-F238E27FC236}">
                <a16:creationId xmlns:a16="http://schemas.microsoft.com/office/drawing/2014/main" id="{5D7BF10F-3AAE-45C7-9DAC-DAD8141E3BDA}"/>
              </a:ext>
            </a:extLst>
          </p:cNvPr>
          <p:cNvSpPr txBox="1"/>
          <p:nvPr/>
        </p:nvSpPr>
        <p:spPr>
          <a:xfrm>
            <a:off x="3561264" y="3172421"/>
            <a:ext cx="1117614" cy="584775"/>
          </a:xfrm>
          <a:prstGeom prst="rect">
            <a:avLst/>
          </a:prstGeom>
          <a:noFill/>
        </p:spPr>
        <p:txBody>
          <a:bodyPr wrap="none" rtlCol="0">
            <a:spAutoFit/>
          </a:bodyPr>
          <a:lstStyle/>
          <a:p>
            <a:pPr algn="ctr"/>
            <a:r>
              <a:rPr lang="en-US" sz="1600" dirty="0">
                <a:latin typeface="Lato Light" panose="020F0302020204030203" pitchFamily="34" charset="0"/>
              </a:rPr>
              <a:t>acoustic</a:t>
            </a:r>
          </a:p>
          <a:p>
            <a:pPr algn="ctr"/>
            <a:r>
              <a:rPr lang="en-US" sz="1600" dirty="0">
                <a:latin typeface="Lato Light" panose="020F0302020204030203" pitchFamily="34" charset="0"/>
              </a:rPr>
              <a:t>waveguide</a:t>
            </a:r>
          </a:p>
        </p:txBody>
      </p:sp>
      <p:sp>
        <p:nvSpPr>
          <p:cNvPr id="20" name="TextBox 19">
            <a:extLst>
              <a:ext uri="{FF2B5EF4-FFF2-40B4-BE49-F238E27FC236}">
                <a16:creationId xmlns:a16="http://schemas.microsoft.com/office/drawing/2014/main" id="{DE4ECDDB-9AD1-4B2F-B83C-56B6F2BCBF70}"/>
              </a:ext>
            </a:extLst>
          </p:cNvPr>
          <p:cNvSpPr txBox="1"/>
          <p:nvPr/>
        </p:nvSpPr>
        <p:spPr>
          <a:xfrm>
            <a:off x="2240448" y="3750340"/>
            <a:ext cx="1140056" cy="338554"/>
          </a:xfrm>
          <a:prstGeom prst="rect">
            <a:avLst/>
          </a:prstGeom>
          <a:noFill/>
        </p:spPr>
        <p:txBody>
          <a:bodyPr wrap="none" rtlCol="0">
            <a:spAutoFit/>
          </a:bodyPr>
          <a:lstStyle/>
          <a:p>
            <a:r>
              <a:rPr lang="en-US" sz="1600" dirty="0">
                <a:latin typeface="Lato Light" panose="020F0302020204030203" pitchFamily="34" charset="0"/>
              </a:rPr>
              <a:t>transducer</a:t>
            </a:r>
          </a:p>
        </p:txBody>
      </p:sp>
      <p:sp>
        <p:nvSpPr>
          <p:cNvPr id="21" name="TextBox 20">
            <a:extLst>
              <a:ext uri="{FF2B5EF4-FFF2-40B4-BE49-F238E27FC236}">
                <a16:creationId xmlns:a16="http://schemas.microsoft.com/office/drawing/2014/main" id="{9B689785-1418-436B-AE36-EDB7E7108F7E}"/>
              </a:ext>
            </a:extLst>
          </p:cNvPr>
          <p:cNvSpPr txBox="1"/>
          <p:nvPr/>
        </p:nvSpPr>
        <p:spPr>
          <a:xfrm>
            <a:off x="4648200" y="3033296"/>
            <a:ext cx="1055097" cy="338554"/>
          </a:xfrm>
          <a:prstGeom prst="rect">
            <a:avLst/>
          </a:prstGeom>
          <a:noFill/>
        </p:spPr>
        <p:txBody>
          <a:bodyPr wrap="none" rtlCol="0">
            <a:spAutoFit/>
          </a:bodyPr>
          <a:lstStyle/>
          <a:p>
            <a:r>
              <a:rPr lang="en-US" sz="1600" dirty="0">
                <a:latin typeface="Lato Light" panose="020F0302020204030203" pitchFamily="34" charset="0"/>
              </a:rPr>
              <a:t>mesh/grill</a:t>
            </a:r>
          </a:p>
        </p:txBody>
      </p:sp>
      <p:cxnSp>
        <p:nvCxnSpPr>
          <p:cNvPr id="23" name="Straight Connector 22">
            <a:extLst>
              <a:ext uri="{FF2B5EF4-FFF2-40B4-BE49-F238E27FC236}">
                <a16:creationId xmlns:a16="http://schemas.microsoft.com/office/drawing/2014/main" id="{49D67908-6826-49CA-A390-334D2DCB9285}"/>
              </a:ext>
            </a:extLst>
          </p:cNvPr>
          <p:cNvCxnSpPr>
            <a:cxnSpLocks/>
          </p:cNvCxnSpPr>
          <p:nvPr/>
        </p:nvCxnSpPr>
        <p:spPr>
          <a:xfrm flipV="1">
            <a:off x="5181600" y="1428750"/>
            <a:ext cx="0" cy="1295400"/>
          </a:xfrm>
          <a:prstGeom prst="line">
            <a:avLst/>
          </a:prstGeom>
        </p:spPr>
        <p:style>
          <a:lnRef idx="2">
            <a:schemeClr val="accent1">
              <a:shade val="50000"/>
            </a:schemeClr>
          </a:lnRef>
          <a:fillRef idx="1">
            <a:schemeClr val="accent1"/>
          </a:fillRef>
          <a:effectRef idx="0">
            <a:schemeClr val="accent1"/>
          </a:effectRef>
          <a:fontRef idx="minor">
            <a:schemeClr val="lt1"/>
          </a:fontRef>
        </p:style>
      </p:cxnSp>
      <p:cxnSp>
        <p:nvCxnSpPr>
          <p:cNvPr id="28" name="Straight Connector 27">
            <a:extLst>
              <a:ext uri="{FF2B5EF4-FFF2-40B4-BE49-F238E27FC236}">
                <a16:creationId xmlns:a16="http://schemas.microsoft.com/office/drawing/2014/main" id="{35AE5BE5-2DBD-4EAB-941F-341F7EBBDE9C}"/>
              </a:ext>
            </a:extLst>
          </p:cNvPr>
          <p:cNvCxnSpPr/>
          <p:nvPr/>
        </p:nvCxnSpPr>
        <p:spPr>
          <a:xfrm flipV="1">
            <a:off x="3112088" y="2152650"/>
            <a:ext cx="0" cy="1604546"/>
          </a:xfrm>
          <a:prstGeom prst="line">
            <a:avLst/>
          </a:prstGeom>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8B4CA3ED-A871-4418-AD51-A923CDC2B449}"/>
              </a:ext>
            </a:extLst>
          </p:cNvPr>
          <p:cNvCxnSpPr>
            <a:stCxn id="19" idx="0"/>
          </p:cNvCxnSpPr>
          <p:nvPr/>
        </p:nvCxnSpPr>
        <p:spPr>
          <a:xfrm flipV="1">
            <a:off x="4120071" y="1867413"/>
            <a:ext cx="0" cy="1305008"/>
          </a:xfrm>
          <a:prstGeom prst="line">
            <a:avLst/>
          </a:prstGeom>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DF24666D-6416-4C78-9788-7BA3F7132455}"/>
              </a:ext>
            </a:extLst>
          </p:cNvPr>
          <p:cNvCxnSpPr>
            <a:cxnSpLocks/>
          </p:cNvCxnSpPr>
          <p:nvPr/>
        </p:nvCxnSpPr>
        <p:spPr>
          <a:xfrm flipV="1">
            <a:off x="5105400" y="2190750"/>
            <a:ext cx="0" cy="869443"/>
          </a:xfrm>
          <a:prstGeom prst="line">
            <a:avLst/>
          </a:prstGeom>
        </p:spPr>
        <p:style>
          <a:lnRef idx="1">
            <a:schemeClr val="accent1"/>
          </a:lnRef>
          <a:fillRef idx="0">
            <a:schemeClr val="accent1"/>
          </a:fillRef>
          <a:effectRef idx="0">
            <a:schemeClr val="accent1"/>
          </a:effectRef>
          <a:fontRef idx="minor">
            <a:schemeClr val="tx1"/>
          </a:fontRef>
        </p:style>
      </p:cxnSp>
      <p:sp>
        <p:nvSpPr>
          <p:cNvPr id="2" name="TextBox 1">
            <a:extLst>
              <a:ext uri="{FF2B5EF4-FFF2-40B4-BE49-F238E27FC236}">
                <a16:creationId xmlns:a16="http://schemas.microsoft.com/office/drawing/2014/main" id="{FDA34913-B600-4F7D-85D4-9E5E10621862}"/>
              </a:ext>
            </a:extLst>
          </p:cNvPr>
          <p:cNvSpPr txBox="1"/>
          <p:nvPr/>
        </p:nvSpPr>
        <p:spPr>
          <a:xfrm>
            <a:off x="1563026" y="2190750"/>
            <a:ext cx="322524" cy="369332"/>
          </a:xfrm>
          <a:prstGeom prst="rect">
            <a:avLst/>
          </a:prstGeom>
          <a:noFill/>
        </p:spPr>
        <p:txBody>
          <a:bodyPr wrap="none" rtlCol="0">
            <a:spAutoFit/>
          </a:bodyPr>
          <a:lstStyle/>
          <a:p>
            <a:r>
              <a:rPr lang="en-US" b="1" dirty="0"/>
              <a:t>T</a:t>
            </a:r>
          </a:p>
        </p:txBody>
      </p:sp>
      <p:pic>
        <p:nvPicPr>
          <p:cNvPr id="22" name="Picture 21">
            <a:extLst>
              <a:ext uri="{FF2B5EF4-FFF2-40B4-BE49-F238E27FC236}">
                <a16:creationId xmlns:a16="http://schemas.microsoft.com/office/drawing/2014/main" id="{900749DE-1D29-4F32-A2CD-415FABF3FB5D}"/>
              </a:ext>
            </a:extLst>
          </p:cNvPr>
          <p:cNvPicPr>
            <a:picLocks noChangeAspect="1"/>
          </p:cNvPicPr>
          <p:nvPr/>
        </p:nvPicPr>
        <p:blipFill rotWithShape="1">
          <a:blip r:embed="rId3"/>
          <a:srcRect l="2204" t="55034" r="7654"/>
          <a:stretch/>
        </p:blipFill>
        <p:spPr>
          <a:xfrm>
            <a:off x="725694" y="2488696"/>
            <a:ext cx="2084782" cy="917281"/>
          </a:xfrm>
          <a:prstGeom prst="rect">
            <a:avLst/>
          </a:prstGeom>
        </p:spPr>
      </p:pic>
      <p:sp>
        <p:nvSpPr>
          <p:cNvPr id="5" name="Rectangle 4">
            <a:extLst>
              <a:ext uri="{FF2B5EF4-FFF2-40B4-BE49-F238E27FC236}">
                <a16:creationId xmlns:a16="http://schemas.microsoft.com/office/drawing/2014/main" id="{7B50B6BC-9F70-40EB-8C1B-28ACB1641C08}"/>
              </a:ext>
            </a:extLst>
          </p:cNvPr>
          <p:cNvSpPr/>
          <p:nvPr/>
        </p:nvSpPr>
        <p:spPr>
          <a:xfrm>
            <a:off x="533400" y="1631886"/>
            <a:ext cx="2808345" cy="2463864"/>
          </a:xfrm>
          <a:prstGeom prst="rect">
            <a:avLst/>
          </a:prstGeom>
          <a:noFill/>
          <a:ln>
            <a:solidFill>
              <a:schemeClr val="accent4"/>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TextBox 23">
            <a:extLst>
              <a:ext uri="{FF2B5EF4-FFF2-40B4-BE49-F238E27FC236}">
                <a16:creationId xmlns:a16="http://schemas.microsoft.com/office/drawing/2014/main" id="{36BAB148-E8B0-4170-A8E6-C9D3BA45CE8C}"/>
              </a:ext>
            </a:extLst>
          </p:cNvPr>
          <p:cNvSpPr txBox="1"/>
          <p:nvPr/>
        </p:nvSpPr>
        <p:spPr>
          <a:xfrm>
            <a:off x="6694173" y="3926473"/>
            <a:ext cx="2007281" cy="738664"/>
          </a:xfrm>
          <a:prstGeom prst="rect">
            <a:avLst/>
          </a:prstGeom>
          <a:noFill/>
        </p:spPr>
        <p:txBody>
          <a:bodyPr wrap="none" rtlCol="0">
            <a:spAutoFit/>
          </a:bodyPr>
          <a:lstStyle/>
          <a:p>
            <a:r>
              <a:rPr lang="en-US" sz="1400" dirty="0"/>
              <a:t>Transfer matric </a:t>
            </a:r>
            <a:r>
              <a:rPr lang="en-US" sz="1400" b="1" dirty="0"/>
              <a:t>T</a:t>
            </a:r>
          </a:p>
          <a:p>
            <a:pPr marL="285750" indent="-285750">
              <a:buFont typeface="Arial" panose="020B0604020202020204" pitchFamily="34" charset="0"/>
              <a:buChar char="•"/>
            </a:pPr>
            <a:r>
              <a:rPr lang="en-US" sz="1400" dirty="0"/>
              <a:t>Measured data</a:t>
            </a:r>
          </a:p>
          <a:p>
            <a:pPr marL="285750" indent="-285750">
              <a:buFont typeface="Arial" panose="020B0604020202020204" pitchFamily="34" charset="0"/>
              <a:buChar char="•"/>
            </a:pPr>
            <a:r>
              <a:rPr lang="en-US" sz="1400" dirty="0"/>
              <a:t>Detailed simulation</a:t>
            </a:r>
          </a:p>
        </p:txBody>
      </p:sp>
    </p:spTree>
    <p:extLst>
      <p:ext uri="{BB962C8B-B14F-4D97-AF65-F5344CB8AC3E}">
        <p14:creationId xmlns:p14="http://schemas.microsoft.com/office/powerpoint/2010/main" val="349994160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94B1D6DF-28C8-4ABD-BB22-5DAF0C211228}"/>
              </a:ext>
            </a:extLst>
          </p:cNvPr>
          <p:cNvSpPr>
            <a:spLocks noGrp="1"/>
          </p:cNvSpPr>
          <p:nvPr>
            <p:ph type="title"/>
          </p:nvPr>
        </p:nvSpPr>
        <p:spPr/>
        <p:txBody>
          <a:bodyPr/>
          <a:lstStyle/>
          <a:p>
            <a:r>
              <a:rPr lang="en-US" dirty="0"/>
              <a:t>Microphone</a:t>
            </a:r>
          </a:p>
        </p:txBody>
      </p:sp>
      <p:grpSp>
        <p:nvGrpSpPr>
          <p:cNvPr id="8" name="Group 7">
            <a:extLst>
              <a:ext uri="{FF2B5EF4-FFF2-40B4-BE49-F238E27FC236}">
                <a16:creationId xmlns:a16="http://schemas.microsoft.com/office/drawing/2014/main" id="{357E7F5C-4EAE-4F6B-AE0B-44ECF4C7E47D}"/>
              </a:ext>
            </a:extLst>
          </p:cNvPr>
          <p:cNvGrpSpPr/>
          <p:nvPr/>
        </p:nvGrpSpPr>
        <p:grpSpPr>
          <a:xfrm>
            <a:off x="2683476" y="1901911"/>
            <a:ext cx="619112" cy="381000"/>
            <a:chOff x="5410200" y="2774043"/>
            <a:chExt cx="371467" cy="228600"/>
          </a:xfrm>
        </p:grpSpPr>
        <p:cxnSp>
          <p:nvCxnSpPr>
            <p:cNvPr id="9" name="Straight Connector 8">
              <a:extLst>
                <a:ext uri="{FF2B5EF4-FFF2-40B4-BE49-F238E27FC236}">
                  <a16:creationId xmlns:a16="http://schemas.microsoft.com/office/drawing/2014/main" id="{08C2B606-76BE-4F15-BC5A-E8B492541597}"/>
                </a:ext>
              </a:extLst>
            </p:cNvPr>
            <p:cNvCxnSpPr/>
            <p:nvPr/>
          </p:nvCxnSpPr>
          <p:spPr>
            <a:xfrm flipH="1">
              <a:off x="5410200" y="2843215"/>
              <a:ext cx="152400" cy="0"/>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367CB8F2-8CA8-4B94-BD44-F1DE29AF19FB}"/>
                </a:ext>
              </a:extLst>
            </p:cNvPr>
            <p:cNvCxnSpPr/>
            <p:nvPr/>
          </p:nvCxnSpPr>
          <p:spPr>
            <a:xfrm flipH="1">
              <a:off x="5410200" y="2931208"/>
              <a:ext cx="152400" cy="0"/>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ABFA87C0-115D-4FE4-A737-4C49DC62615E}"/>
                </a:ext>
              </a:extLst>
            </p:cNvPr>
            <p:cNvCxnSpPr>
              <a:cxnSpLocks/>
            </p:cNvCxnSpPr>
            <p:nvPr/>
          </p:nvCxnSpPr>
          <p:spPr>
            <a:xfrm flipV="1">
              <a:off x="5781667" y="2774043"/>
              <a:ext cx="0" cy="228600"/>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12" name="Oval 11">
              <a:extLst>
                <a:ext uri="{FF2B5EF4-FFF2-40B4-BE49-F238E27FC236}">
                  <a16:creationId xmlns:a16="http://schemas.microsoft.com/office/drawing/2014/main" id="{75993030-AE7D-43B2-8396-E3C71D708585}"/>
                </a:ext>
              </a:extLst>
            </p:cNvPr>
            <p:cNvSpPr/>
            <p:nvPr/>
          </p:nvSpPr>
          <p:spPr>
            <a:xfrm>
              <a:off x="5553067" y="2774043"/>
              <a:ext cx="228600" cy="228600"/>
            </a:xfrm>
            <a:prstGeom prst="ellipse">
              <a:avLst/>
            </a:prstGeom>
            <a:solidFill>
              <a:schemeClr val="bg1"/>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3" name="Rectangle 12">
            <a:extLst>
              <a:ext uri="{FF2B5EF4-FFF2-40B4-BE49-F238E27FC236}">
                <a16:creationId xmlns:a16="http://schemas.microsoft.com/office/drawing/2014/main" id="{558DB212-5D94-4ADA-873B-92A2D37C8FB3}"/>
              </a:ext>
            </a:extLst>
          </p:cNvPr>
          <p:cNvSpPr/>
          <p:nvPr/>
        </p:nvSpPr>
        <p:spPr>
          <a:xfrm>
            <a:off x="3352800" y="1733550"/>
            <a:ext cx="1676400" cy="685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927B5FEF-ABC3-4E50-8593-1DF1473BF890}"/>
              </a:ext>
            </a:extLst>
          </p:cNvPr>
          <p:cNvSpPr/>
          <p:nvPr/>
        </p:nvSpPr>
        <p:spPr>
          <a:xfrm>
            <a:off x="5029200" y="1733550"/>
            <a:ext cx="152400" cy="152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C1E5EAEE-28F8-44C5-94DE-B1488F00F5ED}"/>
              </a:ext>
            </a:extLst>
          </p:cNvPr>
          <p:cNvSpPr/>
          <p:nvPr/>
        </p:nvSpPr>
        <p:spPr>
          <a:xfrm>
            <a:off x="5029200" y="2000250"/>
            <a:ext cx="152400" cy="152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09BDD0D2-3CFF-42E7-9C9C-485BA76D9ACA}"/>
              </a:ext>
            </a:extLst>
          </p:cNvPr>
          <p:cNvSpPr/>
          <p:nvPr/>
        </p:nvSpPr>
        <p:spPr>
          <a:xfrm>
            <a:off x="5029200" y="2266950"/>
            <a:ext cx="152400" cy="152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extBox 17">
            <a:extLst>
              <a:ext uri="{FF2B5EF4-FFF2-40B4-BE49-F238E27FC236}">
                <a16:creationId xmlns:a16="http://schemas.microsoft.com/office/drawing/2014/main" id="{A6AD4B81-0187-48FD-95AA-3AFAC90B6A0F}"/>
              </a:ext>
            </a:extLst>
          </p:cNvPr>
          <p:cNvSpPr txBox="1"/>
          <p:nvPr/>
        </p:nvSpPr>
        <p:spPr>
          <a:xfrm>
            <a:off x="5743302" y="1923134"/>
            <a:ext cx="883575" cy="338554"/>
          </a:xfrm>
          <a:prstGeom prst="rect">
            <a:avLst/>
          </a:prstGeom>
          <a:noFill/>
        </p:spPr>
        <p:txBody>
          <a:bodyPr wrap="none" rtlCol="0">
            <a:spAutoFit/>
          </a:bodyPr>
          <a:lstStyle/>
          <a:p>
            <a:r>
              <a:rPr lang="en-US" sz="1600" dirty="0">
                <a:latin typeface="Lato Light" panose="020F0302020204030203" pitchFamily="34" charset="0"/>
              </a:rPr>
              <a:t>exterior</a:t>
            </a:r>
          </a:p>
        </p:txBody>
      </p:sp>
      <p:sp>
        <p:nvSpPr>
          <p:cNvPr id="19" name="TextBox 18">
            <a:extLst>
              <a:ext uri="{FF2B5EF4-FFF2-40B4-BE49-F238E27FC236}">
                <a16:creationId xmlns:a16="http://schemas.microsoft.com/office/drawing/2014/main" id="{5D7BF10F-3AAE-45C7-9DAC-DAD8141E3BDA}"/>
              </a:ext>
            </a:extLst>
          </p:cNvPr>
          <p:cNvSpPr txBox="1"/>
          <p:nvPr/>
        </p:nvSpPr>
        <p:spPr>
          <a:xfrm>
            <a:off x="3561264" y="3172421"/>
            <a:ext cx="1117614" cy="584775"/>
          </a:xfrm>
          <a:prstGeom prst="rect">
            <a:avLst/>
          </a:prstGeom>
          <a:noFill/>
        </p:spPr>
        <p:txBody>
          <a:bodyPr wrap="none" rtlCol="0">
            <a:spAutoFit/>
          </a:bodyPr>
          <a:lstStyle/>
          <a:p>
            <a:pPr algn="ctr"/>
            <a:r>
              <a:rPr lang="en-US" sz="1600" dirty="0">
                <a:latin typeface="Lato Light" panose="020F0302020204030203" pitchFamily="34" charset="0"/>
              </a:rPr>
              <a:t>acoustic</a:t>
            </a:r>
          </a:p>
          <a:p>
            <a:pPr algn="ctr"/>
            <a:r>
              <a:rPr lang="en-US" sz="1600" dirty="0">
                <a:latin typeface="Lato Light" panose="020F0302020204030203" pitchFamily="34" charset="0"/>
              </a:rPr>
              <a:t>waveguide</a:t>
            </a:r>
          </a:p>
        </p:txBody>
      </p:sp>
      <p:sp>
        <p:nvSpPr>
          <p:cNvPr id="20" name="TextBox 19">
            <a:extLst>
              <a:ext uri="{FF2B5EF4-FFF2-40B4-BE49-F238E27FC236}">
                <a16:creationId xmlns:a16="http://schemas.microsoft.com/office/drawing/2014/main" id="{DE4ECDDB-9AD1-4B2F-B83C-56B6F2BCBF70}"/>
              </a:ext>
            </a:extLst>
          </p:cNvPr>
          <p:cNvSpPr txBox="1"/>
          <p:nvPr/>
        </p:nvSpPr>
        <p:spPr>
          <a:xfrm>
            <a:off x="2683476" y="3757196"/>
            <a:ext cx="1140056" cy="338554"/>
          </a:xfrm>
          <a:prstGeom prst="rect">
            <a:avLst/>
          </a:prstGeom>
          <a:noFill/>
        </p:spPr>
        <p:txBody>
          <a:bodyPr wrap="none" rtlCol="0">
            <a:spAutoFit/>
          </a:bodyPr>
          <a:lstStyle/>
          <a:p>
            <a:r>
              <a:rPr lang="en-US" sz="1600" dirty="0">
                <a:latin typeface="Lato Light" panose="020F0302020204030203" pitchFamily="34" charset="0"/>
              </a:rPr>
              <a:t>transducer</a:t>
            </a:r>
          </a:p>
        </p:txBody>
      </p:sp>
      <p:sp>
        <p:nvSpPr>
          <p:cNvPr id="21" name="TextBox 20">
            <a:extLst>
              <a:ext uri="{FF2B5EF4-FFF2-40B4-BE49-F238E27FC236}">
                <a16:creationId xmlns:a16="http://schemas.microsoft.com/office/drawing/2014/main" id="{9B689785-1418-436B-AE36-EDB7E7108F7E}"/>
              </a:ext>
            </a:extLst>
          </p:cNvPr>
          <p:cNvSpPr txBox="1"/>
          <p:nvPr/>
        </p:nvSpPr>
        <p:spPr>
          <a:xfrm>
            <a:off x="4648200" y="3033296"/>
            <a:ext cx="1055097" cy="338554"/>
          </a:xfrm>
          <a:prstGeom prst="rect">
            <a:avLst/>
          </a:prstGeom>
          <a:noFill/>
        </p:spPr>
        <p:txBody>
          <a:bodyPr wrap="none" rtlCol="0">
            <a:spAutoFit/>
          </a:bodyPr>
          <a:lstStyle/>
          <a:p>
            <a:r>
              <a:rPr lang="en-US" sz="1600" dirty="0">
                <a:latin typeface="Lato Light" panose="020F0302020204030203" pitchFamily="34" charset="0"/>
              </a:rPr>
              <a:t>mesh/grill</a:t>
            </a:r>
          </a:p>
        </p:txBody>
      </p:sp>
      <p:cxnSp>
        <p:nvCxnSpPr>
          <p:cNvPr id="23" name="Straight Connector 22">
            <a:extLst>
              <a:ext uri="{FF2B5EF4-FFF2-40B4-BE49-F238E27FC236}">
                <a16:creationId xmlns:a16="http://schemas.microsoft.com/office/drawing/2014/main" id="{49D67908-6826-49CA-A390-334D2DCB9285}"/>
              </a:ext>
            </a:extLst>
          </p:cNvPr>
          <p:cNvCxnSpPr>
            <a:cxnSpLocks/>
          </p:cNvCxnSpPr>
          <p:nvPr/>
        </p:nvCxnSpPr>
        <p:spPr>
          <a:xfrm flipV="1">
            <a:off x="5181600" y="1428750"/>
            <a:ext cx="0" cy="1295400"/>
          </a:xfrm>
          <a:prstGeom prst="line">
            <a:avLst/>
          </a:prstGeom>
        </p:spPr>
        <p:style>
          <a:lnRef idx="2">
            <a:schemeClr val="accent1">
              <a:shade val="50000"/>
            </a:schemeClr>
          </a:lnRef>
          <a:fillRef idx="1">
            <a:schemeClr val="accent1"/>
          </a:fillRef>
          <a:effectRef idx="0">
            <a:schemeClr val="accent1"/>
          </a:effectRef>
          <a:fontRef idx="minor">
            <a:schemeClr val="lt1"/>
          </a:fontRef>
        </p:style>
      </p:cxnSp>
      <p:cxnSp>
        <p:nvCxnSpPr>
          <p:cNvPr id="28" name="Straight Connector 27">
            <a:extLst>
              <a:ext uri="{FF2B5EF4-FFF2-40B4-BE49-F238E27FC236}">
                <a16:creationId xmlns:a16="http://schemas.microsoft.com/office/drawing/2014/main" id="{35AE5BE5-2DBD-4EAB-941F-341F7EBBDE9C}"/>
              </a:ext>
            </a:extLst>
          </p:cNvPr>
          <p:cNvCxnSpPr/>
          <p:nvPr/>
        </p:nvCxnSpPr>
        <p:spPr>
          <a:xfrm flipV="1">
            <a:off x="3112088" y="2152650"/>
            <a:ext cx="0" cy="1604546"/>
          </a:xfrm>
          <a:prstGeom prst="line">
            <a:avLst/>
          </a:prstGeom>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8B4CA3ED-A871-4418-AD51-A923CDC2B449}"/>
              </a:ext>
            </a:extLst>
          </p:cNvPr>
          <p:cNvCxnSpPr>
            <a:stCxn id="19" idx="0"/>
          </p:cNvCxnSpPr>
          <p:nvPr/>
        </p:nvCxnSpPr>
        <p:spPr>
          <a:xfrm flipV="1">
            <a:off x="4120071" y="1867413"/>
            <a:ext cx="0" cy="1305008"/>
          </a:xfrm>
          <a:prstGeom prst="line">
            <a:avLst/>
          </a:prstGeom>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DF24666D-6416-4C78-9788-7BA3F7132455}"/>
              </a:ext>
            </a:extLst>
          </p:cNvPr>
          <p:cNvCxnSpPr>
            <a:cxnSpLocks/>
          </p:cNvCxnSpPr>
          <p:nvPr/>
        </p:nvCxnSpPr>
        <p:spPr>
          <a:xfrm flipV="1">
            <a:off x="5105400" y="2190750"/>
            <a:ext cx="0" cy="869443"/>
          </a:xfrm>
          <a:prstGeom prst="line">
            <a:avLst/>
          </a:prstGeom>
        </p:spPr>
        <p:style>
          <a:lnRef idx="1">
            <a:schemeClr val="accent1"/>
          </a:lnRef>
          <a:fillRef idx="0">
            <a:schemeClr val="accent1"/>
          </a:fillRef>
          <a:effectRef idx="0">
            <a:schemeClr val="accent1"/>
          </a:effectRef>
          <a:fontRef idx="minor">
            <a:schemeClr val="tx1"/>
          </a:fontRef>
        </p:style>
      </p:cxnSp>
      <p:sp>
        <p:nvSpPr>
          <p:cNvPr id="2" name="TextBox 1">
            <a:extLst>
              <a:ext uri="{FF2B5EF4-FFF2-40B4-BE49-F238E27FC236}">
                <a16:creationId xmlns:a16="http://schemas.microsoft.com/office/drawing/2014/main" id="{FDA34913-B600-4F7D-85D4-9E5E10621862}"/>
              </a:ext>
            </a:extLst>
          </p:cNvPr>
          <p:cNvSpPr txBox="1"/>
          <p:nvPr/>
        </p:nvSpPr>
        <p:spPr>
          <a:xfrm>
            <a:off x="1563026" y="2190750"/>
            <a:ext cx="322524" cy="369332"/>
          </a:xfrm>
          <a:prstGeom prst="rect">
            <a:avLst/>
          </a:prstGeom>
          <a:noFill/>
        </p:spPr>
        <p:txBody>
          <a:bodyPr wrap="none" rtlCol="0">
            <a:spAutoFit/>
          </a:bodyPr>
          <a:lstStyle/>
          <a:p>
            <a:r>
              <a:rPr lang="en-US" b="1" dirty="0"/>
              <a:t>T</a:t>
            </a:r>
          </a:p>
        </p:txBody>
      </p:sp>
      <p:pic>
        <p:nvPicPr>
          <p:cNvPr id="22" name="Picture 21">
            <a:extLst>
              <a:ext uri="{FF2B5EF4-FFF2-40B4-BE49-F238E27FC236}">
                <a16:creationId xmlns:a16="http://schemas.microsoft.com/office/drawing/2014/main" id="{900749DE-1D29-4F32-A2CD-415FABF3FB5D}"/>
              </a:ext>
            </a:extLst>
          </p:cNvPr>
          <p:cNvPicPr>
            <a:picLocks noChangeAspect="1"/>
          </p:cNvPicPr>
          <p:nvPr/>
        </p:nvPicPr>
        <p:blipFill rotWithShape="1">
          <a:blip r:embed="rId3"/>
          <a:srcRect l="2204" t="55034" r="7654"/>
          <a:stretch/>
        </p:blipFill>
        <p:spPr>
          <a:xfrm>
            <a:off x="725694" y="2488696"/>
            <a:ext cx="2084782" cy="917281"/>
          </a:xfrm>
          <a:prstGeom prst="rect">
            <a:avLst/>
          </a:prstGeom>
        </p:spPr>
      </p:pic>
      <p:sp>
        <p:nvSpPr>
          <p:cNvPr id="5" name="Rectangle 4">
            <a:extLst>
              <a:ext uri="{FF2B5EF4-FFF2-40B4-BE49-F238E27FC236}">
                <a16:creationId xmlns:a16="http://schemas.microsoft.com/office/drawing/2014/main" id="{7B50B6BC-9F70-40EB-8C1B-28ACB1641C08}"/>
              </a:ext>
            </a:extLst>
          </p:cNvPr>
          <p:cNvSpPr/>
          <p:nvPr/>
        </p:nvSpPr>
        <p:spPr>
          <a:xfrm>
            <a:off x="533400" y="1631886"/>
            <a:ext cx="5105400" cy="2540064"/>
          </a:xfrm>
          <a:prstGeom prst="rect">
            <a:avLst/>
          </a:prstGeom>
          <a:noFill/>
          <a:ln>
            <a:solidFill>
              <a:schemeClr val="accent4"/>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Box 2">
            <a:extLst>
              <a:ext uri="{FF2B5EF4-FFF2-40B4-BE49-F238E27FC236}">
                <a16:creationId xmlns:a16="http://schemas.microsoft.com/office/drawing/2014/main" id="{EFA9E2BF-A61D-42FC-A48A-0C895C277BC5}"/>
              </a:ext>
            </a:extLst>
          </p:cNvPr>
          <p:cNvSpPr txBox="1"/>
          <p:nvPr/>
        </p:nvSpPr>
        <p:spPr>
          <a:xfrm>
            <a:off x="6694173" y="3926473"/>
            <a:ext cx="2007281" cy="738664"/>
          </a:xfrm>
          <a:prstGeom prst="rect">
            <a:avLst/>
          </a:prstGeom>
          <a:noFill/>
        </p:spPr>
        <p:txBody>
          <a:bodyPr wrap="none" rtlCol="0">
            <a:spAutoFit/>
          </a:bodyPr>
          <a:lstStyle/>
          <a:p>
            <a:r>
              <a:rPr lang="en-US" sz="1400" dirty="0"/>
              <a:t>Transfer matric </a:t>
            </a:r>
            <a:r>
              <a:rPr lang="en-US" sz="1400" b="1" dirty="0"/>
              <a:t>T</a:t>
            </a:r>
          </a:p>
          <a:p>
            <a:pPr marL="285750" indent="-285750">
              <a:buFont typeface="Arial" panose="020B0604020202020204" pitchFamily="34" charset="0"/>
              <a:buChar char="•"/>
            </a:pPr>
            <a:r>
              <a:rPr lang="en-US" sz="1400" dirty="0"/>
              <a:t>Measured data</a:t>
            </a:r>
          </a:p>
          <a:p>
            <a:pPr marL="285750" indent="-285750">
              <a:buFont typeface="Arial" panose="020B0604020202020204" pitchFamily="34" charset="0"/>
              <a:buChar char="•"/>
            </a:pPr>
            <a:r>
              <a:rPr lang="en-US" sz="1400" dirty="0"/>
              <a:t>Detailed simulation</a:t>
            </a:r>
          </a:p>
        </p:txBody>
      </p:sp>
    </p:spTree>
    <p:extLst>
      <p:ext uri="{BB962C8B-B14F-4D97-AF65-F5344CB8AC3E}">
        <p14:creationId xmlns:p14="http://schemas.microsoft.com/office/powerpoint/2010/main" val="369870426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 name="Picture 28">
            <a:extLst>
              <a:ext uri="{FF2B5EF4-FFF2-40B4-BE49-F238E27FC236}">
                <a16:creationId xmlns:a16="http://schemas.microsoft.com/office/drawing/2014/main" id="{2BF10A33-C5B3-49E2-8EA5-90C22F75A2EC}"/>
              </a:ext>
            </a:extLst>
          </p:cNvPr>
          <p:cNvPicPr>
            <a:picLocks noChangeAspect="1"/>
          </p:cNvPicPr>
          <p:nvPr/>
        </p:nvPicPr>
        <p:blipFill rotWithShape="1">
          <a:blip r:embed="rId3"/>
          <a:srcRect l="11171" t="18692"/>
          <a:stretch/>
        </p:blipFill>
        <p:spPr>
          <a:xfrm>
            <a:off x="107108" y="1835710"/>
            <a:ext cx="4796164" cy="2743200"/>
          </a:xfrm>
          <a:prstGeom prst="rect">
            <a:avLst/>
          </a:prstGeom>
        </p:spPr>
      </p:pic>
      <p:pic>
        <p:nvPicPr>
          <p:cNvPr id="51" name="Picture 50">
            <a:extLst>
              <a:ext uri="{FF2B5EF4-FFF2-40B4-BE49-F238E27FC236}">
                <a16:creationId xmlns:a16="http://schemas.microsoft.com/office/drawing/2014/main" id="{05309374-1F4A-4DF1-BE90-10BBAC6CF737}"/>
              </a:ext>
            </a:extLst>
          </p:cNvPr>
          <p:cNvPicPr>
            <a:picLocks noChangeAspect="1"/>
          </p:cNvPicPr>
          <p:nvPr/>
        </p:nvPicPr>
        <p:blipFill>
          <a:blip r:embed="rId4"/>
          <a:stretch>
            <a:fillRect/>
          </a:stretch>
        </p:blipFill>
        <p:spPr>
          <a:xfrm>
            <a:off x="4300348" y="1352550"/>
            <a:ext cx="4720016" cy="2949336"/>
          </a:xfrm>
          <a:prstGeom prst="rect">
            <a:avLst/>
          </a:prstGeom>
        </p:spPr>
      </p:pic>
      <p:sp>
        <p:nvSpPr>
          <p:cNvPr id="4" name="Title 3">
            <a:extLst>
              <a:ext uri="{FF2B5EF4-FFF2-40B4-BE49-F238E27FC236}">
                <a16:creationId xmlns:a16="http://schemas.microsoft.com/office/drawing/2014/main" id="{94B1D6DF-28C8-4ABD-BB22-5DAF0C211228}"/>
              </a:ext>
            </a:extLst>
          </p:cNvPr>
          <p:cNvSpPr>
            <a:spLocks noGrp="1"/>
          </p:cNvSpPr>
          <p:nvPr>
            <p:ph type="title"/>
          </p:nvPr>
        </p:nvSpPr>
        <p:spPr/>
        <p:txBody>
          <a:bodyPr/>
          <a:lstStyle/>
          <a:p>
            <a:r>
              <a:rPr lang="en-US" dirty="0"/>
              <a:t>Feedback and Echo: Example</a:t>
            </a:r>
          </a:p>
        </p:txBody>
      </p:sp>
      <p:cxnSp>
        <p:nvCxnSpPr>
          <p:cNvPr id="14" name="Straight Connector 13">
            <a:extLst>
              <a:ext uri="{FF2B5EF4-FFF2-40B4-BE49-F238E27FC236}">
                <a16:creationId xmlns:a16="http://schemas.microsoft.com/office/drawing/2014/main" id="{35608D86-DA33-4CEE-B767-2A46A3C6F48F}"/>
              </a:ext>
            </a:extLst>
          </p:cNvPr>
          <p:cNvCxnSpPr/>
          <p:nvPr/>
        </p:nvCxnSpPr>
        <p:spPr>
          <a:xfrm flipV="1">
            <a:off x="6754109" y="3122848"/>
            <a:ext cx="0" cy="1257950"/>
          </a:xfrm>
          <a:prstGeom prst="line">
            <a:avLst/>
          </a:prstGeom>
        </p:spPr>
        <p:style>
          <a:lnRef idx="1">
            <a:schemeClr val="accent1"/>
          </a:lnRef>
          <a:fillRef idx="0">
            <a:schemeClr val="accent1"/>
          </a:fillRef>
          <a:effectRef idx="0">
            <a:schemeClr val="accent1"/>
          </a:effectRef>
          <a:fontRef idx="minor">
            <a:schemeClr val="tx1"/>
          </a:fontRef>
        </p:style>
      </p:cxnSp>
      <p:sp>
        <p:nvSpPr>
          <p:cNvPr id="34" name="TextBox 33">
            <a:extLst>
              <a:ext uri="{FF2B5EF4-FFF2-40B4-BE49-F238E27FC236}">
                <a16:creationId xmlns:a16="http://schemas.microsoft.com/office/drawing/2014/main" id="{B69EF732-426A-4C04-B20F-2A252F4872F0}"/>
              </a:ext>
            </a:extLst>
          </p:cNvPr>
          <p:cNvSpPr txBox="1"/>
          <p:nvPr/>
        </p:nvSpPr>
        <p:spPr>
          <a:xfrm>
            <a:off x="6218540" y="4417404"/>
            <a:ext cx="1249060" cy="307777"/>
          </a:xfrm>
          <a:prstGeom prst="rect">
            <a:avLst/>
          </a:prstGeom>
          <a:noFill/>
        </p:spPr>
        <p:txBody>
          <a:bodyPr wrap="none" rtlCol="0">
            <a:spAutoFit/>
          </a:bodyPr>
          <a:lstStyle/>
          <a:p>
            <a:r>
              <a:rPr lang="en-US" sz="1400" dirty="0">
                <a:latin typeface="Lato Light" panose="020F0302020204030203" pitchFamily="34" charset="0"/>
              </a:rPr>
              <a:t>Lump speaker</a:t>
            </a:r>
          </a:p>
        </p:txBody>
      </p:sp>
      <p:cxnSp>
        <p:nvCxnSpPr>
          <p:cNvPr id="19" name="Straight Connector 18">
            <a:extLst>
              <a:ext uri="{FF2B5EF4-FFF2-40B4-BE49-F238E27FC236}">
                <a16:creationId xmlns:a16="http://schemas.microsoft.com/office/drawing/2014/main" id="{FCE63536-0338-4080-AEDE-32B8CF11214B}"/>
              </a:ext>
            </a:extLst>
          </p:cNvPr>
          <p:cNvCxnSpPr>
            <a:cxnSpLocks/>
          </p:cNvCxnSpPr>
          <p:nvPr/>
        </p:nvCxnSpPr>
        <p:spPr>
          <a:xfrm flipV="1">
            <a:off x="7696200" y="3021519"/>
            <a:ext cx="0" cy="1280367"/>
          </a:xfrm>
          <a:prstGeom prst="line">
            <a:avLst/>
          </a:prstGeom>
        </p:spPr>
        <p:style>
          <a:lnRef idx="1">
            <a:schemeClr val="accent1"/>
          </a:lnRef>
          <a:fillRef idx="0">
            <a:schemeClr val="accent1"/>
          </a:fillRef>
          <a:effectRef idx="0">
            <a:schemeClr val="accent1"/>
          </a:effectRef>
          <a:fontRef idx="minor">
            <a:schemeClr val="tx1"/>
          </a:fontRef>
        </p:style>
      </p:cxnSp>
      <p:sp>
        <p:nvSpPr>
          <p:cNvPr id="39" name="TextBox 38">
            <a:extLst>
              <a:ext uri="{FF2B5EF4-FFF2-40B4-BE49-F238E27FC236}">
                <a16:creationId xmlns:a16="http://schemas.microsoft.com/office/drawing/2014/main" id="{9E065B5E-AED4-4D7D-BB8E-35BD34925861}"/>
              </a:ext>
            </a:extLst>
          </p:cNvPr>
          <p:cNvSpPr txBox="1"/>
          <p:nvPr/>
        </p:nvSpPr>
        <p:spPr>
          <a:xfrm>
            <a:off x="7443681" y="4417404"/>
            <a:ext cx="1125629" cy="307777"/>
          </a:xfrm>
          <a:prstGeom prst="rect">
            <a:avLst/>
          </a:prstGeom>
          <a:noFill/>
        </p:spPr>
        <p:txBody>
          <a:bodyPr wrap="none" rtlCol="0">
            <a:spAutoFit/>
          </a:bodyPr>
          <a:lstStyle/>
          <a:p>
            <a:r>
              <a:rPr lang="en-US" sz="1400" dirty="0">
                <a:latin typeface="Lato Light" panose="020F0302020204030203" pitchFamily="34" charset="0"/>
              </a:rPr>
              <a:t>microphone</a:t>
            </a:r>
          </a:p>
        </p:txBody>
      </p:sp>
      <p:sp>
        <p:nvSpPr>
          <p:cNvPr id="45" name="TextBox 44">
            <a:extLst>
              <a:ext uri="{FF2B5EF4-FFF2-40B4-BE49-F238E27FC236}">
                <a16:creationId xmlns:a16="http://schemas.microsoft.com/office/drawing/2014/main" id="{F0024C3B-4EB0-4F37-9409-39E748BE8F75}"/>
              </a:ext>
            </a:extLst>
          </p:cNvPr>
          <p:cNvSpPr txBox="1"/>
          <p:nvPr/>
        </p:nvSpPr>
        <p:spPr>
          <a:xfrm>
            <a:off x="4402101" y="4417404"/>
            <a:ext cx="1027845" cy="307777"/>
          </a:xfrm>
          <a:prstGeom prst="rect">
            <a:avLst/>
          </a:prstGeom>
          <a:noFill/>
        </p:spPr>
        <p:txBody>
          <a:bodyPr wrap="none" rtlCol="0">
            <a:spAutoFit/>
          </a:bodyPr>
          <a:lstStyle/>
          <a:p>
            <a:r>
              <a:rPr lang="en-US" sz="1400" dirty="0">
                <a:latin typeface="Lato Light" panose="020F0302020204030203" pitchFamily="34" charset="0"/>
              </a:rPr>
              <a:t>interior air</a:t>
            </a:r>
          </a:p>
        </p:txBody>
      </p:sp>
      <p:cxnSp>
        <p:nvCxnSpPr>
          <p:cNvPr id="22" name="Connector: Elbow 21">
            <a:extLst>
              <a:ext uri="{FF2B5EF4-FFF2-40B4-BE49-F238E27FC236}">
                <a16:creationId xmlns:a16="http://schemas.microsoft.com/office/drawing/2014/main" id="{326913A5-7707-479A-B793-21734125415D}"/>
              </a:ext>
            </a:extLst>
          </p:cNvPr>
          <p:cNvCxnSpPr>
            <a:cxnSpLocks/>
            <a:stCxn id="45" idx="3"/>
          </p:cNvCxnSpPr>
          <p:nvPr/>
        </p:nvCxnSpPr>
        <p:spPr>
          <a:xfrm flipV="1">
            <a:off x="5429946" y="3041215"/>
            <a:ext cx="763988" cy="1530078"/>
          </a:xfrm>
          <a:prstGeom prst="bentConnector2">
            <a:avLst/>
          </a:prstGeom>
        </p:spPr>
        <p:style>
          <a:lnRef idx="1">
            <a:schemeClr val="accent1"/>
          </a:lnRef>
          <a:fillRef idx="0">
            <a:schemeClr val="accent1"/>
          </a:fillRef>
          <a:effectRef idx="0">
            <a:schemeClr val="accent1"/>
          </a:effectRef>
          <a:fontRef idx="minor">
            <a:schemeClr val="tx1"/>
          </a:fontRef>
        </p:style>
      </p:cxnSp>
      <p:sp>
        <p:nvSpPr>
          <p:cNvPr id="25" name="TextBox 24">
            <a:extLst>
              <a:ext uri="{FF2B5EF4-FFF2-40B4-BE49-F238E27FC236}">
                <a16:creationId xmlns:a16="http://schemas.microsoft.com/office/drawing/2014/main" id="{9EB85365-A68A-4463-928E-78BC7A709841}"/>
              </a:ext>
            </a:extLst>
          </p:cNvPr>
          <p:cNvSpPr txBox="1"/>
          <p:nvPr/>
        </p:nvSpPr>
        <p:spPr>
          <a:xfrm>
            <a:off x="4957089" y="2310262"/>
            <a:ext cx="909223" cy="307777"/>
          </a:xfrm>
          <a:prstGeom prst="rect">
            <a:avLst/>
          </a:prstGeom>
          <a:noFill/>
        </p:spPr>
        <p:txBody>
          <a:bodyPr wrap="none" rtlCol="0">
            <a:spAutoFit/>
          </a:bodyPr>
          <a:lstStyle/>
          <a:p>
            <a:r>
              <a:rPr lang="en-US" sz="1400" dirty="0">
                <a:solidFill>
                  <a:schemeClr val="bg1"/>
                </a:solidFill>
                <a:latin typeface="Lato Light" panose="020F0302020204030203" pitchFamily="34" charset="0"/>
              </a:rPr>
              <a:t>air (FEM)</a:t>
            </a:r>
          </a:p>
        </p:txBody>
      </p:sp>
      <p:sp>
        <p:nvSpPr>
          <p:cNvPr id="46" name="TextBox 45">
            <a:extLst>
              <a:ext uri="{FF2B5EF4-FFF2-40B4-BE49-F238E27FC236}">
                <a16:creationId xmlns:a16="http://schemas.microsoft.com/office/drawing/2014/main" id="{113C7EB6-F193-4B58-AD5E-5DB02ABC1241}"/>
              </a:ext>
            </a:extLst>
          </p:cNvPr>
          <p:cNvSpPr txBox="1"/>
          <p:nvPr/>
        </p:nvSpPr>
        <p:spPr>
          <a:xfrm>
            <a:off x="7196973" y="1417454"/>
            <a:ext cx="923651" cy="307777"/>
          </a:xfrm>
          <a:prstGeom prst="rect">
            <a:avLst/>
          </a:prstGeom>
          <a:noFill/>
        </p:spPr>
        <p:txBody>
          <a:bodyPr wrap="none" rtlCol="0">
            <a:spAutoFit/>
          </a:bodyPr>
          <a:lstStyle/>
          <a:p>
            <a:r>
              <a:rPr lang="en-US" sz="1400" dirty="0">
                <a:latin typeface="Lato Light" panose="020F0302020204030203" pitchFamily="34" charset="0"/>
              </a:rPr>
              <a:t>air (BEM)</a:t>
            </a:r>
          </a:p>
        </p:txBody>
      </p:sp>
      <p:cxnSp>
        <p:nvCxnSpPr>
          <p:cNvPr id="27" name="Straight Connector 26">
            <a:extLst>
              <a:ext uri="{FF2B5EF4-FFF2-40B4-BE49-F238E27FC236}">
                <a16:creationId xmlns:a16="http://schemas.microsoft.com/office/drawing/2014/main" id="{7ED59053-7A9C-40DF-BB44-DBCC13558EFB}"/>
              </a:ext>
            </a:extLst>
          </p:cNvPr>
          <p:cNvCxnSpPr>
            <a:cxnSpLocks/>
          </p:cNvCxnSpPr>
          <p:nvPr/>
        </p:nvCxnSpPr>
        <p:spPr>
          <a:xfrm flipV="1">
            <a:off x="1684304" y="2716316"/>
            <a:ext cx="0" cy="1695439"/>
          </a:xfrm>
          <a:prstGeom prst="line">
            <a:avLst/>
          </a:prstGeom>
        </p:spPr>
        <p:style>
          <a:lnRef idx="1">
            <a:schemeClr val="accent1"/>
          </a:lnRef>
          <a:fillRef idx="0">
            <a:schemeClr val="accent1"/>
          </a:fillRef>
          <a:effectRef idx="0">
            <a:schemeClr val="accent1"/>
          </a:effectRef>
          <a:fontRef idx="minor">
            <a:schemeClr val="tx1"/>
          </a:fontRef>
        </p:style>
      </p:cxnSp>
      <p:sp>
        <p:nvSpPr>
          <p:cNvPr id="47" name="TextBox 46">
            <a:extLst>
              <a:ext uri="{FF2B5EF4-FFF2-40B4-BE49-F238E27FC236}">
                <a16:creationId xmlns:a16="http://schemas.microsoft.com/office/drawing/2014/main" id="{76925EC5-9570-4AC5-80EF-9164A43F0209}"/>
              </a:ext>
            </a:extLst>
          </p:cNvPr>
          <p:cNvSpPr txBox="1"/>
          <p:nvPr/>
        </p:nvSpPr>
        <p:spPr>
          <a:xfrm>
            <a:off x="1015269" y="4417404"/>
            <a:ext cx="1338071" cy="307777"/>
          </a:xfrm>
          <a:prstGeom prst="rect">
            <a:avLst/>
          </a:prstGeom>
          <a:noFill/>
        </p:spPr>
        <p:txBody>
          <a:bodyPr wrap="none" rtlCol="0">
            <a:spAutoFit/>
          </a:bodyPr>
          <a:lstStyle/>
          <a:p>
            <a:r>
              <a:rPr lang="en-US" sz="1400" dirty="0">
                <a:latin typeface="Lato Light" panose="020F0302020204030203" pitchFamily="34" charset="0"/>
              </a:rPr>
              <a:t>perforated plate</a:t>
            </a:r>
          </a:p>
        </p:txBody>
      </p:sp>
      <p:cxnSp>
        <p:nvCxnSpPr>
          <p:cNvPr id="48" name="Straight Connector 47">
            <a:extLst>
              <a:ext uri="{FF2B5EF4-FFF2-40B4-BE49-F238E27FC236}">
                <a16:creationId xmlns:a16="http://schemas.microsoft.com/office/drawing/2014/main" id="{42EC8B7A-C1EC-4E8A-88FC-F0B785F1C57F}"/>
              </a:ext>
            </a:extLst>
          </p:cNvPr>
          <p:cNvCxnSpPr/>
          <p:nvPr/>
        </p:nvCxnSpPr>
        <p:spPr>
          <a:xfrm flipV="1">
            <a:off x="3274110" y="3543238"/>
            <a:ext cx="0" cy="804714"/>
          </a:xfrm>
          <a:prstGeom prst="line">
            <a:avLst/>
          </a:prstGeom>
        </p:spPr>
        <p:style>
          <a:lnRef idx="1">
            <a:schemeClr val="accent1"/>
          </a:lnRef>
          <a:fillRef idx="0">
            <a:schemeClr val="accent1"/>
          </a:fillRef>
          <a:effectRef idx="0">
            <a:schemeClr val="accent1"/>
          </a:effectRef>
          <a:fontRef idx="minor">
            <a:schemeClr val="tx1"/>
          </a:fontRef>
        </p:style>
      </p:cxnSp>
      <p:sp>
        <p:nvSpPr>
          <p:cNvPr id="49" name="TextBox 48">
            <a:extLst>
              <a:ext uri="{FF2B5EF4-FFF2-40B4-BE49-F238E27FC236}">
                <a16:creationId xmlns:a16="http://schemas.microsoft.com/office/drawing/2014/main" id="{CD4B9137-1457-4C5E-9F37-7C9B888B85EC}"/>
              </a:ext>
            </a:extLst>
          </p:cNvPr>
          <p:cNvSpPr txBox="1"/>
          <p:nvPr/>
        </p:nvSpPr>
        <p:spPr>
          <a:xfrm>
            <a:off x="2632840" y="4417404"/>
            <a:ext cx="1125629" cy="307777"/>
          </a:xfrm>
          <a:prstGeom prst="rect">
            <a:avLst/>
          </a:prstGeom>
          <a:noFill/>
        </p:spPr>
        <p:txBody>
          <a:bodyPr wrap="none" rtlCol="0">
            <a:spAutoFit/>
          </a:bodyPr>
          <a:lstStyle/>
          <a:p>
            <a:r>
              <a:rPr lang="en-US" sz="1400" dirty="0">
                <a:latin typeface="Lato Light" panose="020F0302020204030203" pitchFamily="34" charset="0"/>
              </a:rPr>
              <a:t>microphone</a:t>
            </a:r>
          </a:p>
        </p:txBody>
      </p:sp>
    </p:spTree>
    <p:extLst>
      <p:ext uri="{BB962C8B-B14F-4D97-AF65-F5344CB8AC3E}">
        <p14:creationId xmlns:p14="http://schemas.microsoft.com/office/powerpoint/2010/main" val="200820253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56221559-1793-4DCE-9446-63867007CDA7}"/>
              </a:ext>
            </a:extLst>
          </p:cNvPr>
          <p:cNvSpPr>
            <a:spLocks noGrp="1"/>
          </p:cNvSpPr>
          <p:nvPr>
            <p:ph type="title"/>
          </p:nvPr>
        </p:nvSpPr>
        <p:spPr/>
        <p:txBody>
          <a:bodyPr/>
          <a:lstStyle/>
          <a:p>
            <a:r>
              <a:rPr lang="en-US" dirty="0"/>
              <a:t>Spatial Response: Speaker</a:t>
            </a:r>
          </a:p>
        </p:txBody>
      </p:sp>
      <p:pic>
        <p:nvPicPr>
          <p:cNvPr id="21" name="Content Placeholder 5">
            <a:extLst>
              <a:ext uri="{FF2B5EF4-FFF2-40B4-BE49-F238E27FC236}">
                <a16:creationId xmlns:a16="http://schemas.microsoft.com/office/drawing/2014/main" id="{AF9B92BC-5864-4D72-BE72-B4206573AF4B}"/>
              </a:ext>
            </a:extLst>
          </p:cNvPr>
          <p:cNvPicPr>
            <a:picLocks noChangeAspect="1"/>
          </p:cNvPicPr>
          <p:nvPr/>
        </p:nvPicPr>
        <p:blipFill>
          <a:blip r:embed="rId3"/>
          <a:stretch>
            <a:fillRect/>
          </a:stretch>
        </p:blipFill>
        <p:spPr>
          <a:xfrm>
            <a:off x="2092895" y="1276350"/>
            <a:ext cx="4993705" cy="3729619"/>
          </a:xfrm>
          <a:prstGeom prst="rect">
            <a:avLst/>
          </a:prstGeom>
        </p:spPr>
      </p:pic>
      <p:sp>
        <p:nvSpPr>
          <p:cNvPr id="22" name="TextBox 21">
            <a:extLst>
              <a:ext uri="{FF2B5EF4-FFF2-40B4-BE49-F238E27FC236}">
                <a16:creationId xmlns:a16="http://schemas.microsoft.com/office/drawing/2014/main" id="{E357CB1B-B4A9-4B04-9899-F70A13FE35B9}"/>
              </a:ext>
            </a:extLst>
          </p:cNvPr>
          <p:cNvSpPr txBox="1"/>
          <p:nvPr/>
        </p:nvSpPr>
        <p:spPr>
          <a:xfrm>
            <a:off x="5506753" y="4552950"/>
            <a:ext cx="1656047" cy="461665"/>
          </a:xfrm>
          <a:prstGeom prst="rect">
            <a:avLst/>
          </a:prstGeom>
          <a:noFill/>
        </p:spPr>
        <p:txBody>
          <a:bodyPr wrap="square" rtlCol="0">
            <a:spAutoFit/>
          </a:bodyPr>
          <a:lstStyle/>
          <a:p>
            <a:r>
              <a:rPr lang="en-US" sz="800" b="1" i="1" dirty="0">
                <a:solidFill>
                  <a:schemeClr val="accent1"/>
                </a:solidFill>
              </a:rPr>
              <a:t>Exterior pressure field from the conference speaker. Here visualized at 6300 Hz</a:t>
            </a:r>
          </a:p>
        </p:txBody>
      </p:sp>
    </p:spTree>
    <p:extLst>
      <p:ext uri="{BB962C8B-B14F-4D97-AF65-F5344CB8AC3E}">
        <p14:creationId xmlns:p14="http://schemas.microsoft.com/office/powerpoint/2010/main" val="286275757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Content Placeholder 11">
            <a:extLst>
              <a:ext uri="{FF2B5EF4-FFF2-40B4-BE49-F238E27FC236}">
                <a16:creationId xmlns:a16="http://schemas.microsoft.com/office/drawing/2014/main" id="{690632F4-2EA0-4D42-93CD-D47FAF1C4B66}"/>
              </a:ext>
            </a:extLst>
          </p:cNvPr>
          <p:cNvPicPr>
            <a:picLocks noGrp="1" noChangeAspect="1"/>
          </p:cNvPicPr>
          <p:nvPr>
            <p:ph sz="half" idx="1"/>
          </p:nvPr>
        </p:nvPicPr>
        <p:blipFill>
          <a:blip r:embed="rId2"/>
          <a:stretch>
            <a:fillRect/>
          </a:stretch>
        </p:blipFill>
        <p:spPr>
          <a:xfrm>
            <a:off x="457200" y="1673919"/>
            <a:ext cx="4113213" cy="3072012"/>
          </a:xfrm>
        </p:spPr>
      </p:pic>
      <p:pic>
        <p:nvPicPr>
          <p:cNvPr id="14" name="Content Placeholder 13">
            <a:extLst>
              <a:ext uri="{FF2B5EF4-FFF2-40B4-BE49-F238E27FC236}">
                <a16:creationId xmlns:a16="http://schemas.microsoft.com/office/drawing/2014/main" id="{30BA0674-FF3E-4E54-818D-640D2AB1FF0F}"/>
              </a:ext>
            </a:extLst>
          </p:cNvPr>
          <p:cNvPicPr>
            <a:picLocks noGrp="1" noChangeAspect="1"/>
          </p:cNvPicPr>
          <p:nvPr>
            <p:ph sz="half" idx="2"/>
          </p:nvPr>
        </p:nvPicPr>
        <p:blipFill>
          <a:blip r:embed="rId3"/>
          <a:stretch>
            <a:fillRect/>
          </a:stretch>
        </p:blipFill>
        <p:spPr>
          <a:xfrm>
            <a:off x="4725988" y="1702375"/>
            <a:ext cx="4037012" cy="3015100"/>
          </a:xfrm>
        </p:spPr>
      </p:pic>
      <p:sp>
        <p:nvSpPr>
          <p:cNvPr id="4" name="Title 3">
            <a:extLst>
              <a:ext uri="{FF2B5EF4-FFF2-40B4-BE49-F238E27FC236}">
                <a16:creationId xmlns:a16="http://schemas.microsoft.com/office/drawing/2014/main" id="{56221559-1793-4DCE-9446-63867007CDA7}"/>
              </a:ext>
            </a:extLst>
          </p:cNvPr>
          <p:cNvSpPr>
            <a:spLocks noGrp="1"/>
          </p:cNvSpPr>
          <p:nvPr>
            <p:ph type="title"/>
          </p:nvPr>
        </p:nvSpPr>
        <p:spPr/>
        <p:txBody>
          <a:bodyPr/>
          <a:lstStyle/>
          <a:p>
            <a:r>
              <a:rPr lang="en-US" dirty="0"/>
              <a:t>Spatial Response: Speaker</a:t>
            </a:r>
          </a:p>
        </p:txBody>
      </p:sp>
      <p:pic>
        <p:nvPicPr>
          <p:cNvPr id="16" name="Picture 15">
            <a:extLst>
              <a:ext uri="{FF2B5EF4-FFF2-40B4-BE49-F238E27FC236}">
                <a16:creationId xmlns:a16="http://schemas.microsoft.com/office/drawing/2014/main" id="{19ABB42F-C7DF-4424-8BE6-C5F8AEA88EA7}"/>
              </a:ext>
            </a:extLst>
          </p:cNvPr>
          <p:cNvPicPr>
            <a:picLocks noChangeAspect="1"/>
          </p:cNvPicPr>
          <p:nvPr/>
        </p:nvPicPr>
        <p:blipFill>
          <a:blip r:embed="rId4"/>
          <a:stretch>
            <a:fillRect/>
          </a:stretch>
        </p:blipFill>
        <p:spPr>
          <a:xfrm>
            <a:off x="6849762" y="3352622"/>
            <a:ext cx="1913238" cy="1428928"/>
          </a:xfrm>
          <a:prstGeom prst="rect">
            <a:avLst/>
          </a:prstGeom>
          <a:ln w="12700">
            <a:solidFill>
              <a:schemeClr val="accent1"/>
            </a:solidFill>
          </a:ln>
        </p:spPr>
      </p:pic>
    </p:spTree>
    <p:extLst>
      <p:ext uri="{BB962C8B-B14F-4D97-AF65-F5344CB8AC3E}">
        <p14:creationId xmlns:p14="http://schemas.microsoft.com/office/powerpoint/2010/main" val="64903061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half" idx="1"/>
          </p:nvPr>
        </p:nvSpPr>
        <p:spPr/>
        <p:txBody>
          <a:bodyPr>
            <a:normAutofit/>
          </a:bodyPr>
          <a:lstStyle/>
          <a:p>
            <a:r>
              <a:rPr lang="en-US" dirty="0"/>
              <a:t>Use of simulation</a:t>
            </a:r>
          </a:p>
          <a:p>
            <a:r>
              <a:rPr lang="en-US" dirty="0"/>
              <a:t>Feedback/echo</a:t>
            </a:r>
          </a:p>
          <a:p>
            <a:pPr lvl="1"/>
            <a:r>
              <a:rPr lang="en-US" dirty="0"/>
              <a:t>Acoustic domain</a:t>
            </a:r>
          </a:p>
          <a:p>
            <a:pPr lvl="1"/>
            <a:r>
              <a:rPr lang="en-US" dirty="0"/>
              <a:t>Vibroacoustic domain</a:t>
            </a:r>
          </a:p>
          <a:p>
            <a:r>
              <a:rPr lang="en-US" dirty="0"/>
              <a:t>Modeling strategies</a:t>
            </a:r>
          </a:p>
          <a:p>
            <a:pPr lvl="1"/>
            <a:r>
              <a:rPr lang="en-US" dirty="0"/>
              <a:t>Full multiphysics</a:t>
            </a:r>
          </a:p>
          <a:p>
            <a:pPr lvl="1"/>
            <a:r>
              <a:rPr lang="en-US" dirty="0"/>
              <a:t>Lumped multiphysics</a:t>
            </a:r>
          </a:p>
          <a:p>
            <a:r>
              <a:rPr lang="en-US" dirty="0"/>
              <a:t>Conference Speaker System Example</a:t>
            </a:r>
          </a:p>
          <a:p>
            <a:r>
              <a:rPr lang="en-US" dirty="0"/>
              <a:t>HRTF and manikins</a:t>
            </a:r>
          </a:p>
          <a:p>
            <a:r>
              <a:rPr lang="en-US" dirty="0"/>
              <a:t>“Full” virtual test setup</a:t>
            </a:r>
          </a:p>
        </p:txBody>
      </p:sp>
      <p:pic>
        <p:nvPicPr>
          <p:cNvPr id="12" name="Content Placeholder 7">
            <a:extLst>
              <a:ext uri="{FF2B5EF4-FFF2-40B4-BE49-F238E27FC236}">
                <a16:creationId xmlns:a16="http://schemas.microsoft.com/office/drawing/2014/main" id="{A257776A-2643-4A6D-9701-D8DA66738CF0}"/>
              </a:ext>
            </a:extLst>
          </p:cNvPr>
          <p:cNvPicPr>
            <a:picLocks noGrp="1" noChangeAspect="1"/>
          </p:cNvPicPr>
          <p:nvPr>
            <p:ph sz="half" idx="2"/>
          </p:nvPr>
        </p:nvPicPr>
        <p:blipFill>
          <a:blip r:embed="rId3"/>
          <a:stretch>
            <a:fillRect/>
          </a:stretch>
        </p:blipFill>
        <p:spPr>
          <a:xfrm>
            <a:off x="4725988" y="1574429"/>
            <a:ext cx="4037012" cy="3270992"/>
          </a:xfrm>
        </p:spPr>
      </p:pic>
      <p:sp>
        <p:nvSpPr>
          <p:cNvPr id="2" name="Title 1"/>
          <p:cNvSpPr>
            <a:spLocks noGrp="1"/>
          </p:cNvSpPr>
          <p:nvPr>
            <p:ph type="title"/>
          </p:nvPr>
        </p:nvSpPr>
        <p:spPr/>
        <p:txBody>
          <a:bodyPr/>
          <a:lstStyle/>
          <a:p>
            <a:r>
              <a:rPr lang="en-US" dirty="0"/>
              <a:t>Content</a:t>
            </a:r>
          </a:p>
        </p:txBody>
      </p:sp>
      <p:sp>
        <p:nvSpPr>
          <p:cNvPr id="13" name="TextBox 12">
            <a:extLst>
              <a:ext uri="{FF2B5EF4-FFF2-40B4-BE49-F238E27FC236}">
                <a16:creationId xmlns:a16="http://schemas.microsoft.com/office/drawing/2014/main" id="{2C991869-38D9-482B-B75B-40B1EE6FDEE9}"/>
              </a:ext>
            </a:extLst>
          </p:cNvPr>
          <p:cNvSpPr txBox="1"/>
          <p:nvPr/>
        </p:nvSpPr>
        <p:spPr>
          <a:xfrm>
            <a:off x="6553200" y="4100742"/>
            <a:ext cx="1975221" cy="215444"/>
          </a:xfrm>
          <a:prstGeom prst="rect">
            <a:avLst/>
          </a:prstGeom>
          <a:noFill/>
        </p:spPr>
        <p:txBody>
          <a:bodyPr wrap="none" rtlCol="0">
            <a:spAutoFit/>
          </a:bodyPr>
          <a:lstStyle/>
          <a:p>
            <a:r>
              <a:rPr lang="en-US" sz="800" b="1" i="1" dirty="0">
                <a:solidFill>
                  <a:schemeClr val="accent5"/>
                </a:solidFill>
              </a:rPr>
              <a:t>Laptop speaker spatial response at 20 kHz</a:t>
            </a:r>
          </a:p>
        </p:txBody>
      </p:sp>
    </p:spTree>
    <p:extLst>
      <p:ext uri="{BB962C8B-B14F-4D97-AF65-F5344CB8AC3E}">
        <p14:creationId xmlns:p14="http://schemas.microsoft.com/office/powerpoint/2010/main" val="190692750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56221559-1793-4DCE-9446-63867007CDA7}"/>
              </a:ext>
            </a:extLst>
          </p:cNvPr>
          <p:cNvSpPr>
            <a:spLocks noGrp="1"/>
          </p:cNvSpPr>
          <p:nvPr>
            <p:ph type="title"/>
          </p:nvPr>
        </p:nvSpPr>
        <p:spPr/>
        <p:txBody>
          <a:bodyPr/>
          <a:lstStyle/>
          <a:p>
            <a:r>
              <a:rPr lang="en-US" dirty="0"/>
              <a:t>Spatial Response: Directional Microphone</a:t>
            </a:r>
          </a:p>
        </p:txBody>
      </p:sp>
      <p:pic>
        <p:nvPicPr>
          <p:cNvPr id="8" name="Picture 7">
            <a:extLst>
              <a:ext uri="{FF2B5EF4-FFF2-40B4-BE49-F238E27FC236}">
                <a16:creationId xmlns:a16="http://schemas.microsoft.com/office/drawing/2014/main" id="{38B6AE78-CC06-45D2-B71F-F6DE093FC6CE}"/>
              </a:ext>
            </a:extLst>
          </p:cNvPr>
          <p:cNvPicPr>
            <a:picLocks noChangeAspect="1"/>
          </p:cNvPicPr>
          <p:nvPr/>
        </p:nvPicPr>
        <p:blipFill>
          <a:blip r:embed="rId3"/>
          <a:stretch>
            <a:fillRect/>
          </a:stretch>
        </p:blipFill>
        <p:spPr>
          <a:xfrm>
            <a:off x="4876800" y="819150"/>
            <a:ext cx="3887415" cy="2903371"/>
          </a:xfrm>
          <a:prstGeom prst="rect">
            <a:avLst/>
          </a:prstGeom>
        </p:spPr>
      </p:pic>
      <p:pic>
        <p:nvPicPr>
          <p:cNvPr id="12" name="Picture 11">
            <a:extLst>
              <a:ext uri="{FF2B5EF4-FFF2-40B4-BE49-F238E27FC236}">
                <a16:creationId xmlns:a16="http://schemas.microsoft.com/office/drawing/2014/main" id="{DDFBF8AD-27DD-4B86-9847-C6BB44605280}"/>
              </a:ext>
            </a:extLst>
          </p:cNvPr>
          <p:cNvPicPr>
            <a:picLocks noChangeAspect="1"/>
          </p:cNvPicPr>
          <p:nvPr/>
        </p:nvPicPr>
        <p:blipFill>
          <a:blip r:embed="rId4"/>
          <a:stretch>
            <a:fillRect/>
          </a:stretch>
        </p:blipFill>
        <p:spPr>
          <a:xfrm>
            <a:off x="6911016" y="3409950"/>
            <a:ext cx="1994859" cy="1489888"/>
          </a:xfrm>
          <a:prstGeom prst="rect">
            <a:avLst/>
          </a:prstGeom>
        </p:spPr>
      </p:pic>
      <p:sp>
        <p:nvSpPr>
          <p:cNvPr id="13" name="TextBox 12">
            <a:extLst>
              <a:ext uri="{FF2B5EF4-FFF2-40B4-BE49-F238E27FC236}">
                <a16:creationId xmlns:a16="http://schemas.microsoft.com/office/drawing/2014/main" id="{929C4330-3BBD-4283-8780-B7DD7BAB6CF2}"/>
              </a:ext>
            </a:extLst>
          </p:cNvPr>
          <p:cNvSpPr txBox="1"/>
          <p:nvPr/>
        </p:nvSpPr>
        <p:spPr>
          <a:xfrm>
            <a:off x="5410200" y="3886589"/>
            <a:ext cx="1245854" cy="738664"/>
          </a:xfrm>
          <a:prstGeom prst="rect">
            <a:avLst/>
          </a:prstGeom>
          <a:noFill/>
        </p:spPr>
        <p:txBody>
          <a:bodyPr wrap="none" rtlCol="0">
            <a:spAutoFit/>
          </a:bodyPr>
          <a:lstStyle/>
          <a:p>
            <a:r>
              <a:rPr lang="en-US" sz="1400" dirty="0">
                <a:sym typeface="Symbol" panose="05050102010706020507" pitchFamily="18" charset="2"/>
              </a:rPr>
              <a:t></a:t>
            </a:r>
            <a:r>
              <a:rPr lang="en-US" sz="1400" baseline="-25000" dirty="0">
                <a:sym typeface="Symbol" panose="05050102010706020507" pitchFamily="18" charset="2"/>
              </a:rPr>
              <a:t>1</a:t>
            </a:r>
            <a:r>
              <a:rPr lang="en-US" sz="1400" dirty="0">
                <a:sym typeface="Symbol" panose="05050102010706020507" pitchFamily="18" charset="2"/>
              </a:rPr>
              <a:t> = 0[deg]</a:t>
            </a:r>
          </a:p>
          <a:p>
            <a:r>
              <a:rPr lang="en-US" sz="1400" dirty="0">
                <a:sym typeface="Symbol" panose="05050102010706020507" pitchFamily="18" charset="2"/>
              </a:rPr>
              <a:t></a:t>
            </a:r>
            <a:r>
              <a:rPr lang="en-US" sz="1400" baseline="-25000" dirty="0">
                <a:sym typeface="Symbol" panose="05050102010706020507" pitchFamily="18" charset="2"/>
              </a:rPr>
              <a:t>2</a:t>
            </a:r>
            <a:r>
              <a:rPr lang="en-US" sz="1400" dirty="0">
                <a:sym typeface="Symbol" panose="05050102010706020507" pitchFamily="18" charset="2"/>
              </a:rPr>
              <a:t> = 90[deg]</a:t>
            </a:r>
            <a:endParaRPr lang="en-US" sz="1400" dirty="0"/>
          </a:p>
          <a:p>
            <a:r>
              <a:rPr lang="en-US" sz="1400" dirty="0">
                <a:sym typeface="Symbol" panose="05050102010706020507" pitchFamily="18" charset="2"/>
              </a:rPr>
              <a:t></a:t>
            </a:r>
            <a:r>
              <a:rPr lang="en-US" sz="1400" baseline="-25000" dirty="0">
                <a:sym typeface="Symbol" panose="05050102010706020507" pitchFamily="18" charset="2"/>
              </a:rPr>
              <a:t>3</a:t>
            </a:r>
            <a:r>
              <a:rPr lang="en-US" sz="1400" dirty="0">
                <a:sym typeface="Symbol" panose="05050102010706020507" pitchFamily="18" charset="2"/>
              </a:rPr>
              <a:t> = 180[deg]</a:t>
            </a:r>
            <a:endParaRPr lang="en-US" sz="1400" dirty="0"/>
          </a:p>
        </p:txBody>
      </p:sp>
      <p:sp>
        <p:nvSpPr>
          <p:cNvPr id="2" name="Content Placeholder 1">
            <a:extLst>
              <a:ext uri="{FF2B5EF4-FFF2-40B4-BE49-F238E27FC236}">
                <a16:creationId xmlns:a16="http://schemas.microsoft.com/office/drawing/2014/main" id="{86E699B2-574B-4FA7-8F4A-A7F2EC1CFD65}"/>
              </a:ext>
            </a:extLst>
          </p:cNvPr>
          <p:cNvSpPr>
            <a:spLocks noGrp="1"/>
          </p:cNvSpPr>
          <p:nvPr>
            <p:ph sz="half" idx="1"/>
          </p:nvPr>
        </p:nvSpPr>
        <p:spPr/>
        <p:txBody>
          <a:bodyPr/>
          <a:lstStyle/>
          <a:p>
            <a:pPr marL="0" indent="0">
              <a:buNone/>
            </a:pPr>
            <a:r>
              <a:rPr lang="en-US" dirty="0"/>
              <a:t>Reciprocity</a:t>
            </a:r>
          </a:p>
          <a:p>
            <a:pPr lvl="1"/>
            <a:r>
              <a:rPr lang="en-US" dirty="0"/>
              <a:t>Use the microphone as source</a:t>
            </a:r>
          </a:p>
          <a:p>
            <a:pPr lvl="1"/>
            <a:r>
              <a:rPr lang="en-US" dirty="0"/>
              <a:t>Assign complex phase to each: exp(</a:t>
            </a:r>
            <a:r>
              <a:rPr lang="en-US" i="1" dirty="0" err="1"/>
              <a:t>i</a:t>
            </a:r>
            <a:r>
              <a:rPr lang="en-US" i="1" dirty="0"/>
              <a:t> </a:t>
            </a:r>
            <a:r>
              <a:rPr lang="en-US" dirty="0">
                <a:sym typeface="Symbol" panose="05050102010706020507" pitchFamily="18" charset="2"/>
              </a:rPr>
              <a:t></a:t>
            </a:r>
            <a:r>
              <a:rPr lang="en-US" dirty="0"/>
              <a:t>)</a:t>
            </a:r>
          </a:p>
        </p:txBody>
      </p:sp>
      <p:pic>
        <p:nvPicPr>
          <p:cNvPr id="6" name="Picture 5">
            <a:extLst>
              <a:ext uri="{FF2B5EF4-FFF2-40B4-BE49-F238E27FC236}">
                <a16:creationId xmlns:a16="http://schemas.microsoft.com/office/drawing/2014/main" id="{72DC1278-27F8-4573-804A-4EEB4360AEB4}"/>
              </a:ext>
            </a:extLst>
          </p:cNvPr>
          <p:cNvPicPr>
            <a:picLocks noChangeAspect="1"/>
          </p:cNvPicPr>
          <p:nvPr/>
        </p:nvPicPr>
        <p:blipFill>
          <a:blip r:embed="rId5"/>
          <a:stretch>
            <a:fillRect/>
          </a:stretch>
        </p:blipFill>
        <p:spPr>
          <a:xfrm>
            <a:off x="914400" y="2294522"/>
            <a:ext cx="3534014" cy="2639428"/>
          </a:xfrm>
          <a:prstGeom prst="rect">
            <a:avLst/>
          </a:prstGeom>
        </p:spPr>
      </p:pic>
    </p:spTree>
    <p:extLst>
      <p:ext uri="{BB962C8B-B14F-4D97-AF65-F5344CB8AC3E}">
        <p14:creationId xmlns:p14="http://schemas.microsoft.com/office/powerpoint/2010/main" val="296819401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F51C4F28-4E04-479A-9B00-25010E32C9C6}"/>
              </a:ext>
            </a:extLst>
          </p:cNvPr>
          <p:cNvSpPr>
            <a:spLocks noGrp="1"/>
          </p:cNvSpPr>
          <p:nvPr>
            <p:ph sz="half" idx="1"/>
          </p:nvPr>
        </p:nvSpPr>
        <p:spPr/>
        <p:txBody>
          <a:bodyPr/>
          <a:lstStyle/>
          <a:p>
            <a:r>
              <a:rPr lang="en-US" dirty="0"/>
              <a:t>Communication perspective:</a:t>
            </a:r>
          </a:p>
          <a:p>
            <a:pPr lvl="1"/>
            <a:r>
              <a:rPr lang="en-US" dirty="0"/>
              <a:t>Wearables, open shoulder mounted units, smart gear etc.</a:t>
            </a:r>
          </a:p>
          <a:p>
            <a:pPr marL="292100" lvl="1" indent="0">
              <a:buNone/>
            </a:pPr>
            <a:endParaRPr lang="en-US" dirty="0"/>
          </a:p>
          <a:p>
            <a:r>
              <a:rPr lang="en-US" dirty="0"/>
              <a:t>Examples:</a:t>
            </a:r>
          </a:p>
          <a:p>
            <a:pPr lvl="1"/>
            <a:r>
              <a:rPr lang="en-US" dirty="0">
                <a:hlinkClick r:id="rId2"/>
              </a:rPr>
              <a:t>https://www.comsol.com/model/head-and-torso-simulator-acoustics-74381</a:t>
            </a:r>
            <a:endParaRPr lang="en-US" dirty="0"/>
          </a:p>
          <a:p>
            <a:pPr lvl="1"/>
            <a:r>
              <a:rPr lang="en-US" dirty="0">
                <a:hlinkClick r:id="rId3"/>
              </a:rPr>
              <a:t>https://www.comsol.com/model/head-and-torso-hrtf-computation-75011</a:t>
            </a:r>
            <a:endParaRPr lang="en-US" dirty="0"/>
          </a:p>
          <a:p>
            <a:endParaRPr lang="en-US" dirty="0"/>
          </a:p>
        </p:txBody>
      </p:sp>
      <p:pic>
        <p:nvPicPr>
          <p:cNvPr id="5" name="Content Placeholder 4">
            <a:extLst>
              <a:ext uri="{FF2B5EF4-FFF2-40B4-BE49-F238E27FC236}">
                <a16:creationId xmlns:a16="http://schemas.microsoft.com/office/drawing/2014/main" id="{79BA4973-2FA3-4482-BE20-948215A019D2}"/>
              </a:ext>
            </a:extLst>
          </p:cNvPr>
          <p:cNvPicPr>
            <a:picLocks noGrp="1" noChangeAspect="1" noChangeArrowheads="1"/>
          </p:cNvPicPr>
          <p:nvPr>
            <p:ph sz="half" idx="2"/>
          </p:nvPr>
        </p:nvPicPr>
        <p:blipFill rotWithShape="1">
          <a:blip r:embed="rId4">
            <a:extLst>
              <a:ext uri="{28A0092B-C50C-407E-A947-70E740481C1C}">
                <a14:useLocalDpi xmlns:a14="http://schemas.microsoft.com/office/drawing/2010/main" val="0"/>
              </a:ext>
            </a:extLst>
          </a:blip>
          <a:stretch/>
        </p:blipFill>
        <p:spPr bwMode="auto">
          <a:xfrm>
            <a:off x="4725988" y="2074515"/>
            <a:ext cx="4037012" cy="2270819"/>
          </a:xfrm>
          <a:prstGeom prst="rect">
            <a:avLst/>
          </a:prstGeom>
          <a:noFill/>
          <a:extLst>
            <a:ext uri="{909E8E84-426E-40DD-AFC4-6F175D3DCCD1}">
              <a14:hiddenFill xmlns:a14="http://schemas.microsoft.com/office/drawing/2010/main">
                <a:solidFill>
                  <a:srgbClr val="FFFFFF"/>
                </a:solidFill>
              </a14:hiddenFill>
            </a:ext>
          </a:extLst>
        </p:spPr>
      </p:pic>
      <p:sp>
        <p:nvSpPr>
          <p:cNvPr id="4" name="Title 3">
            <a:extLst>
              <a:ext uri="{FF2B5EF4-FFF2-40B4-BE49-F238E27FC236}">
                <a16:creationId xmlns:a16="http://schemas.microsoft.com/office/drawing/2014/main" id="{36FE5717-4911-4758-9401-74FDB5C6D632}"/>
              </a:ext>
            </a:extLst>
          </p:cNvPr>
          <p:cNvSpPr>
            <a:spLocks noGrp="1"/>
          </p:cNvSpPr>
          <p:nvPr>
            <p:ph type="title"/>
          </p:nvPr>
        </p:nvSpPr>
        <p:spPr/>
        <p:txBody>
          <a:bodyPr/>
          <a:lstStyle/>
          <a:p>
            <a:r>
              <a:rPr lang="en-US" dirty="0"/>
              <a:t>HRTF and Manikins</a:t>
            </a:r>
          </a:p>
        </p:txBody>
      </p:sp>
    </p:spTree>
    <p:extLst>
      <p:ext uri="{BB962C8B-B14F-4D97-AF65-F5344CB8AC3E}">
        <p14:creationId xmlns:p14="http://schemas.microsoft.com/office/powerpoint/2010/main" val="203696230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24F91CB5-5A54-4514-A21C-FDFAA6F009C5}"/>
              </a:ext>
            </a:extLst>
          </p:cNvPr>
          <p:cNvSpPr>
            <a:spLocks noGrp="1"/>
          </p:cNvSpPr>
          <p:nvPr>
            <p:ph type="title"/>
          </p:nvPr>
        </p:nvSpPr>
        <p:spPr/>
        <p:txBody>
          <a:bodyPr/>
          <a:lstStyle/>
          <a:p>
            <a:r>
              <a:rPr lang="en-US" dirty="0"/>
              <a:t>Full Virtual Test Setup</a:t>
            </a:r>
          </a:p>
        </p:txBody>
      </p:sp>
      <p:pic>
        <p:nvPicPr>
          <p:cNvPr id="6" name="Picture 5">
            <a:extLst>
              <a:ext uri="{FF2B5EF4-FFF2-40B4-BE49-F238E27FC236}">
                <a16:creationId xmlns:a16="http://schemas.microsoft.com/office/drawing/2014/main" id="{53F918A8-CC36-46D1-972D-45FAF9B8C337}"/>
              </a:ext>
            </a:extLst>
          </p:cNvPr>
          <p:cNvPicPr>
            <a:picLocks noChangeAspect="1"/>
          </p:cNvPicPr>
          <p:nvPr/>
        </p:nvPicPr>
        <p:blipFill>
          <a:blip r:embed="rId3"/>
          <a:stretch>
            <a:fillRect/>
          </a:stretch>
        </p:blipFill>
        <p:spPr>
          <a:xfrm>
            <a:off x="304800" y="1428750"/>
            <a:ext cx="4226968" cy="3193708"/>
          </a:xfrm>
          <a:prstGeom prst="rect">
            <a:avLst/>
          </a:prstGeom>
        </p:spPr>
      </p:pic>
      <p:sp>
        <p:nvSpPr>
          <p:cNvPr id="9" name="TextBox 8">
            <a:extLst>
              <a:ext uri="{FF2B5EF4-FFF2-40B4-BE49-F238E27FC236}">
                <a16:creationId xmlns:a16="http://schemas.microsoft.com/office/drawing/2014/main" id="{4099E4B9-0215-4727-BDB0-9038A386B4F3}"/>
              </a:ext>
            </a:extLst>
          </p:cNvPr>
          <p:cNvSpPr txBox="1"/>
          <p:nvPr/>
        </p:nvSpPr>
        <p:spPr>
          <a:xfrm>
            <a:off x="1313384" y="4508956"/>
            <a:ext cx="2209800" cy="215444"/>
          </a:xfrm>
          <a:prstGeom prst="rect">
            <a:avLst/>
          </a:prstGeom>
          <a:noFill/>
        </p:spPr>
        <p:txBody>
          <a:bodyPr wrap="square" rtlCol="0">
            <a:spAutoFit/>
          </a:bodyPr>
          <a:lstStyle/>
          <a:p>
            <a:r>
              <a:rPr lang="en-US" sz="800" b="1" i="1" dirty="0">
                <a:solidFill>
                  <a:schemeClr val="accent5"/>
                </a:solidFill>
              </a:rPr>
              <a:t>Speaker in conference speaker system as source.</a:t>
            </a:r>
          </a:p>
        </p:txBody>
      </p:sp>
      <p:pic>
        <p:nvPicPr>
          <p:cNvPr id="11" name="Picture 10">
            <a:extLst>
              <a:ext uri="{FF2B5EF4-FFF2-40B4-BE49-F238E27FC236}">
                <a16:creationId xmlns:a16="http://schemas.microsoft.com/office/drawing/2014/main" id="{A7D816FA-37D4-4A77-AE45-9B008CBBD1AA}"/>
              </a:ext>
            </a:extLst>
          </p:cNvPr>
          <p:cNvPicPr>
            <a:picLocks noChangeAspect="1"/>
          </p:cNvPicPr>
          <p:nvPr/>
        </p:nvPicPr>
        <p:blipFill>
          <a:blip r:embed="rId4"/>
          <a:stretch>
            <a:fillRect/>
          </a:stretch>
        </p:blipFill>
        <p:spPr>
          <a:xfrm>
            <a:off x="4276743" y="1574458"/>
            <a:ext cx="5019657" cy="2819400"/>
          </a:xfrm>
          <a:prstGeom prst="rect">
            <a:avLst/>
          </a:prstGeom>
        </p:spPr>
      </p:pic>
      <p:sp>
        <p:nvSpPr>
          <p:cNvPr id="12" name="TextBox 11">
            <a:extLst>
              <a:ext uri="{FF2B5EF4-FFF2-40B4-BE49-F238E27FC236}">
                <a16:creationId xmlns:a16="http://schemas.microsoft.com/office/drawing/2014/main" id="{90BDDAFD-D69E-4087-BC80-9E7CF909E74B}"/>
              </a:ext>
            </a:extLst>
          </p:cNvPr>
          <p:cNvSpPr txBox="1"/>
          <p:nvPr/>
        </p:nvSpPr>
        <p:spPr>
          <a:xfrm>
            <a:off x="5867400" y="4508956"/>
            <a:ext cx="2209800" cy="215444"/>
          </a:xfrm>
          <a:prstGeom prst="rect">
            <a:avLst/>
          </a:prstGeom>
          <a:noFill/>
        </p:spPr>
        <p:txBody>
          <a:bodyPr wrap="square" rtlCol="0">
            <a:spAutoFit/>
          </a:bodyPr>
          <a:lstStyle/>
          <a:p>
            <a:r>
              <a:rPr lang="en-US" sz="800" b="1" i="1" dirty="0">
                <a:solidFill>
                  <a:schemeClr val="accent5"/>
                </a:solidFill>
              </a:rPr>
              <a:t>Acoustic manikin mouth as source.</a:t>
            </a:r>
          </a:p>
        </p:txBody>
      </p:sp>
    </p:spTree>
    <p:extLst>
      <p:ext uri="{BB962C8B-B14F-4D97-AF65-F5344CB8AC3E}">
        <p14:creationId xmlns:p14="http://schemas.microsoft.com/office/powerpoint/2010/main" val="2946156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A172BA79-73B0-4C6D-A574-681627814DF2}"/>
              </a:ext>
            </a:extLst>
          </p:cNvPr>
          <p:cNvSpPr>
            <a:spLocks noGrp="1"/>
          </p:cNvSpPr>
          <p:nvPr>
            <p:ph sz="half" idx="1"/>
          </p:nvPr>
        </p:nvSpPr>
        <p:spPr/>
        <p:txBody>
          <a:bodyPr/>
          <a:lstStyle/>
          <a:p>
            <a:r>
              <a:rPr lang="en-US" dirty="0"/>
              <a:t>Consider what electroacoustic/acoustic representation is needed!</a:t>
            </a:r>
          </a:p>
          <a:p>
            <a:r>
              <a:rPr lang="en-US" dirty="0"/>
              <a:t>Start simple!</a:t>
            </a:r>
          </a:p>
          <a:p>
            <a:r>
              <a:rPr lang="en-US" dirty="0"/>
              <a:t>You do not always need to go full multiphysics</a:t>
            </a:r>
          </a:p>
          <a:p>
            <a:r>
              <a:rPr lang="en-US" dirty="0"/>
              <a:t>Use the knowledge you have from lumped models and measurements</a:t>
            </a:r>
          </a:p>
          <a:p>
            <a:r>
              <a:rPr lang="en-US" dirty="0"/>
              <a:t>Measure the transfer-matrix of sub systems</a:t>
            </a:r>
          </a:p>
          <a:p>
            <a:r>
              <a:rPr lang="en-US" dirty="0"/>
              <a:t>Build-up the complexity</a:t>
            </a:r>
          </a:p>
        </p:txBody>
      </p:sp>
      <p:pic>
        <p:nvPicPr>
          <p:cNvPr id="8" name="Content Placeholder 7">
            <a:extLst>
              <a:ext uri="{FF2B5EF4-FFF2-40B4-BE49-F238E27FC236}">
                <a16:creationId xmlns:a16="http://schemas.microsoft.com/office/drawing/2014/main" id="{8702067D-590E-4A67-ACAA-85E8A3AA6A2C}"/>
              </a:ext>
            </a:extLst>
          </p:cNvPr>
          <p:cNvPicPr>
            <a:picLocks noGrp="1" noChangeAspect="1"/>
          </p:cNvPicPr>
          <p:nvPr>
            <p:ph sz="half" idx="2"/>
          </p:nvPr>
        </p:nvPicPr>
        <p:blipFill>
          <a:blip r:embed="rId3"/>
          <a:stretch>
            <a:fillRect/>
          </a:stretch>
        </p:blipFill>
        <p:spPr>
          <a:xfrm>
            <a:off x="4725988" y="1956039"/>
            <a:ext cx="4037012" cy="2507771"/>
          </a:xfrm>
        </p:spPr>
      </p:pic>
      <p:sp>
        <p:nvSpPr>
          <p:cNvPr id="4" name="Title 3">
            <a:extLst>
              <a:ext uri="{FF2B5EF4-FFF2-40B4-BE49-F238E27FC236}">
                <a16:creationId xmlns:a16="http://schemas.microsoft.com/office/drawing/2014/main" id="{AC369137-FAD6-4103-8CA6-1B75591B8C90}"/>
              </a:ext>
            </a:extLst>
          </p:cNvPr>
          <p:cNvSpPr>
            <a:spLocks noGrp="1"/>
          </p:cNvSpPr>
          <p:nvPr>
            <p:ph type="title"/>
          </p:nvPr>
        </p:nvSpPr>
        <p:spPr/>
        <p:txBody>
          <a:bodyPr/>
          <a:lstStyle/>
          <a:p>
            <a:r>
              <a:rPr lang="en-US" dirty="0"/>
              <a:t>Conclusions</a:t>
            </a:r>
          </a:p>
        </p:txBody>
      </p:sp>
      <p:sp>
        <p:nvSpPr>
          <p:cNvPr id="9" name="TextBox 8">
            <a:extLst>
              <a:ext uri="{FF2B5EF4-FFF2-40B4-BE49-F238E27FC236}">
                <a16:creationId xmlns:a16="http://schemas.microsoft.com/office/drawing/2014/main" id="{6069D32A-94E3-4B22-85F4-A202907E6EEA}"/>
              </a:ext>
            </a:extLst>
          </p:cNvPr>
          <p:cNvSpPr txBox="1"/>
          <p:nvPr/>
        </p:nvSpPr>
        <p:spPr>
          <a:xfrm>
            <a:off x="6629400" y="4829316"/>
            <a:ext cx="2310540" cy="246221"/>
          </a:xfrm>
          <a:prstGeom prst="rect">
            <a:avLst/>
          </a:prstGeom>
          <a:noFill/>
        </p:spPr>
        <p:txBody>
          <a:bodyPr wrap="square">
            <a:spAutoFit/>
          </a:bodyPr>
          <a:lstStyle/>
          <a:p>
            <a:pPr algn="r"/>
            <a:r>
              <a:rPr lang="en-US" sz="1000" dirty="0">
                <a:hlinkClick r:id="rId4"/>
              </a:rPr>
              <a:t>www.comsol.com/acoustics-module</a:t>
            </a:r>
            <a:r>
              <a:rPr lang="en-US" sz="1000" dirty="0"/>
              <a:t> </a:t>
            </a:r>
          </a:p>
        </p:txBody>
      </p:sp>
    </p:spTree>
    <p:extLst>
      <p:ext uri="{BB962C8B-B14F-4D97-AF65-F5344CB8AC3E}">
        <p14:creationId xmlns:p14="http://schemas.microsoft.com/office/powerpoint/2010/main" val="23234396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half" idx="1"/>
          </p:nvPr>
        </p:nvSpPr>
        <p:spPr/>
        <p:txBody>
          <a:bodyPr>
            <a:normAutofit/>
          </a:bodyPr>
          <a:lstStyle/>
          <a:p>
            <a:r>
              <a:rPr lang="en-US" dirty="0"/>
              <a:t>Use of simulation</a:t>
            </a:r>
          </a:p>
          <a:p>
            <a:r>
              <a:rPr lang="en-US" dirty="0"/>
              <a:t>Feedback/echo</a:t>
            </a:r>
          </a:p>
          <a:p>
            <a:pPr lvl="1"/>
            <a:r>
              <a:rPr lang="en-US" dirty="0"/>
              <a:t>Acoustic domain</a:t>
            </a:r>
          </a:p>
          <a:p>
            <a:pPr lvl="1"/>
            <a:r>
              <a:rPr lang="en-US" dirty="0"/>
              <a:t>Vibroacoustic domain</a:t>
            </a:r>
          </a:p>
          <a:p>
            <a:r>
              <a:rPr lang="en-US" dirty="0"/>
              <a:t>Modeling strategies</a:t>
            </a:r>
          </a:p>
          <a:p>
            <a:pPr lvl="1"/>
            <a:r>
              <a:rPr lang="en-US" dirty="0"/>
              <a:t>Full multiphysics</a:t>
            </a:r>
          </a:p>
          <a:p>
            <a:pPr lvl="1"/>
            <a:r>
              <a:rPr lang="en-US" dirty="0"/>
              <a:t>Lumped multiphysics</a:t>
            </a:r>
          </a:p>
          <a:p>
            <a:r>
              <a:rPr lang="en-US" dirty="0"/>
              <a:t>Conference Speaker System Example</a:t>
            </a:r>
          </a:p>
          <a:p>
            <a:r>
              <a:rPr lang="en-US" dirty="0"/>
              <a:t>HRTF and manikins</a:t>
            </a:r>
          </a:p>
          <a:p>
            <a:r>
              <a:rPr lang="en-US" dirty="0"/>
              <a:t>“Full” virtual test setup</a:t>
            </a:r>
          </a:p>
        </p:txBody>
      </p:sp>
      <p:pic>
        <p:nvPicPr>
          <p:cNvPr id="10" name="Content Placeholder 9">
            <a:extLst>
              <a:ext uri="{FF2B5EF4-FFF2-40B4-BE49-F238E27FC236}">
                <a16:creationId xmlns:a16="http://schemas.microsoft.com/office/drawing/2014/main" id="{0CABD122-3C06-4EB4-BF39-6359E7111E7F}"/>
              </a:ext>
            </a:extLst>
          </p:cNvPr>
          <p:cNvPicPr>
            <a:picLocks noGrp="1" noChangeAspect="1"/>
          </p:cNvPicPr>
          <p:nvPr>
            <p:ph sz="half" idx="2"/>
          </p:nvPr>
        </p:nvPicPr>
        <p:blipFill>
          <a:blip r:embed="rId3"/>
          <a:stretch>
            <a:fillRect/>
          </a:stretch>
        </p:blipFill>
        <p:spPr>
          <a:xfrm>
            <a:off x="4725988" y="1702375"/>
            <a:ext cx="4037012" cy="3015100"/>
          </a:xfrm>
          <a:prstGeom prst="rect">
            <a:avLst/>
          </a:prstGeom>
        </p:spPr>
      </p:pic>
      <p:sp>
        <p:nvSpPr>
          <p:cNvPr id="2" name="Title 1"/>
          <p:cNvSpPr>
            <a:spLocks noGrp="1"/>
          </p:cNvSpPr>
          <p:nvPr>
            <p:ph type="title"/>
          </p:nvPr>
        </p:nvSpPr>
        <p:spPr/>
        <p:txBody>
          <a:bodyPr/>
          <a:lstStyle/>
          <a:p>
            <a:r>
              <a:rPr lang="en-US" dirty="0"/>
              <a:t>Content</a:t>
            </a:r>
          </a:p>
        </p:txBody>
      </p:sp>
      <p:sp>
        <p:nvSpPr>
          <p:cNvPr id="9" name="TextBox 8">
            <a:extLst>
              <a:ext uri="{FF2B5EF4-FFF2-40B4-BE49-F238E27FC236}">
                <a16:creationId xmlns:a16="http://schemas.microsoft.com/office/drawing/2014/main" id="{3B4EE5D8-6722-488C-836E-D96BE5634842}"/>
              </a:ext>
            </a:extLst>
          </p:cNvPr>
          <p:cNvSpPr txBox="1"/>
          <p:nvPr/>
        </p:nvSpPr>
        <p:spPr>
          <a:xfrm>
            <a:off x="6729933" y="4567376"/>
            <a:ext cx="1713931" cy="215444"/>
          </a:xfrm>
          <a:prstGeom prst="rect">
            <a:avLst/>
          </a:prstGeom>
          <a:noFill/>
        </p:spPr>
        <p:txBody>
          <a:bodyPr wrap="none" rtlCol="0">
            <a:spAutoFit/>
          </a:bodyPr>
          <a:lstStyle/>
          <a:p>
            <a:r>
              <a:rPr lang="en-US" sz="800" b="1" i="1" dirty="0">
                <a:solidFill>
                  <a:schemeClr val="accent5"/>
                </a:solidFill>
              </a:rPr>
              <a:t>Conference speaker system at 2 kHz</a:t>
            </a:r>
          </a:p>
        </p:txBody>
      </p:sp>
    </p:spTree>
    <p:extLst>
      <p:ext uri="{BB962C8B-B14F-4D97-AF65-F5344CB8AC3E}">
        <p14:creationId xmlns:p14="http://schemas.microsoft.com/office/powerpoint/2010/main" val="21573780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half" idx="1"/>
          </p:nvPr>
        </p:nvSpPr>
        <p:spPr/>
        <p:txBody>
          <a:bodyPr>
            <a:normAutofit/>
          </a:bodyPr>
          <a:lstStyle/>
          <a:p>
            <a:r>
              <a:rPr lang="en-US" dirty="0"/>
              <a:t>Use of simulation</a:t>
            </a:r>
          </a:p>
          <a:p>
            <a:r>
              <a:rPr lang="en-US" dirty="0"/>
              <a:t>Feedback/echo</a:t>
            </a:r>
          </a:p>
          <a:p>
            <a:pPr lvl="1"/>
            <a:r>
              <a:rPr lang="en-US" dirty="0"/>
              <a:t>Acoustic domain</a:t>
            </a:r>
          </a:p>
          <a:p>
            <a:pPr lvl="1"/>
            <a:r>
              <a:rPr lang="en-US" dirty="0"/>
              <a:t>Vibroacoustic domain</a:t>
            </a:r>
          </a:p>
          <a:p>
            <a:r>
              <a:rPr lang="en-US" dirty="0"/>
              <a:t>Modeling strategies</a:t>
            </a:r>
          </a:p>
          <a:p>
            <a:pPr lvl="1"/>
            <a:r>
              <a:rPr lang="en-US" dirty="0"/>
              <a:t>Full multiphysics</a:t>
            </a:r>
          </a:p>
          <a:p>
            <a:pPr lvl="1"/>
            <a:r>
              <a:rPr lang="en-US" dirty="0"/>
              <a:t>Lumped multiphysics</a:t>
            </a:r>
          </a:p>
          <a:p>
            <a:r>
              <a:rPr lang="en-US" dirty="0"/>
              <a:t>Conference Speaker System Example</a:t>
            </a:r>
          </a:p>
          <a:p>
            <a:r>
              <a:rPr lang="en-US" dirty="0"/>
              <a:t>HRTF and manikins</a:t>
            </a:r>
          </a:p>
          <a:p>
            <a:r>
              <a:rPr lang="en-US" dirty="0"/>
              <a:t>“Full” virtual test setup</a:t>
            </a:r>
          </a:p>
        </p:txBody>
      </p:sp>
      <p:pic>
        <p:nvPicPr>
          <p:cNvPr id="7" name="Content Placeholder 6">
            <a:extLst>
              <a:ext uri="{FF2B5EF4-FFF2-40B4-BE49-F238E27FC236}">
                <a16:creationId xmlns:a16="http://schemas.microsoft.com/office/drawing/2014/main" id="{21E64564-B57B-4E22-B02E-BBA6A3644156}"/>
              </a:ext>
            </a:extLst>
          </p:cNvPr>
          <p:cNvPicPr>
            <a:picLocks noGrp="1" noChangeAspect="1"/>
          </p:cNvPicPr>
          <p:nvPr>
            <p:ph sz="half" idx="2"/>
          </p:nvPr>
        </p:nvPicPr>
        <p:blipFill>
          <a:blip r:embed="rId3"/>
          <a:stretch>
            <a:fillRect/>
          </a:stretch>
        </p:blipFill>
        <p:spPr>
          <a:xfrm>
            <a:off x="4725988" y="2076187"/>
            <a:ext cx="4037012" cy="2267475"/>
          </a:xfrm>
        </p:spPr>
      </p:pic>
      <p:sp>
        <p:nvSpPr>
          <p:cNvPr id="2" name="Title 1"/>
          <p:cNvSpPr>
            <a:spLocks noGrp="1"/>
          </p:cNvSpPr>
          <p:nvPr>
            <p:ph type="title"/>
          </p:nvPr>
        </p:nvSpPr>
        <p:spPr/>
        <p:txBody>
          <a:bodyPr/>
          <a:lstStyle/>
          <a:p>
            <a:r>
              <a:rPr lang="en-US" dirty="0"/>
              <a:t>Content</a:t>
            </a:r>
          </a:p>
        </p:txBody>
      </p:sp>
      <p:sp>
        <p:nvSpPr>
          <p:cNvPr id="10" name="TextBox 9">
            <a:extLst>
              <a:ext uri="{FF2B5EF4-FFF2-40B4-BE49-F238E27FC236}">
                <a16:creationId xmlns:a16="http://schemas.microsoft.com/office/drawing/2014/main" id="{C3AF387B-E5B8-4EE7-8394-FFDFCDF22A17}"/>
              </a:ext>
            </a:extLst>
          </p:cNvPr>
          <p:cNvSpPr txBox="1"/>
          <p:nvPr/>
        </p:nvSpPr>
        <p:spPr>
          <a:xfrm>
            <a:off x="6858000" y="4337493"/>
            <a:ext cx="1531188" cy="215444"/>
          </a:xfrm>
          <a:prstGeom prst="rect">
            <a:avLst/>
          </a:prstGeom>
          <a:noFill/>
        </p:spPr>
        <p:txBody>
          <a:bodyPr wrap="none" rtlCol="0">
            <a:spAutoFit/>
          </a:bodyPr>
          <a:lstStyle/>
          <a:p>
            <a:r>
              <a:rPr lang="en-US" sz="800" b="1" i="1" dirty="0">
                <a:solidFill>
                  <a:schemeClr val="accent5"/>
                </a:solidFill>
              </a:rPr>
              <a:t>“Full” virtual test setup at 1 kHz</a:t>
            </a:r>
          </a:p>
        </p:txBody>
      </p:sp>
    </p:spTree>
    <p:extLst>
      <p:ext uri="{BB962C8B-B14F-4D97-AF65-F5344CB8AC3E}">
        <p14:creationId xmlns:p14="http://schemas.microsoft.com/office/powerpoint/2010/main" val="361486132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9EABB55C-C10C-4640-B97B-CCBA63C723C5}"/>
              </a:ext>
            </a:extLst>
          </p:cNvPr>
          <p:cNvSpPr>
            <a:spLocks noGrp="1"/>
          </p:cNvSpPr>
          <p:nvPr>
            <p:ph sz="half" idx="1"/>
          </p:nvPr>
        </p:nvSpPr>
        <p:spPr/>
        <p:txBody>
          <a:bodyPr/>
          <a:lstStyle/>
          <a:p>
            <a:pPr marL="0" indent="0">
              <a:buNone/>
            </a:pPr>
            <a:r>
              <a:rPr lang="en-US" dirty="0"/>
              <a:t>Why?</a:t>
            </a:r>
          </a:p>
          <a:p>
            <a:r>
              <a:rPr lang="en-US" dirty="0"/>
              <a:t>Virtual development and prototypes</a:t>
            </a:r>
          </a:p>
          <a:p>
            <a:r>
              <a:rPr lang="en-US" dirty="0"/>
              <a:t>Concept and design phase</a:t>
            </a:r>
          </a:p>
          <a:p>
            <a:pPr lvl="1"/>
            <a:r>
              <a:rPr lang="en-US" dirty="0"/>
              <a:t>Involve industrial designers</a:t>
            </a:r>
          </a:p>
          <a:p>
            <a:r>
              <a:rPr lang="en-US" dirty="0"/>
              <a:t>Front loading</a:t>
            </a:r>
          </a:p>
          <a:p>
            <a:r>
              <a:rPr lang="en-US" dirty="0"/>
              <a:t>Decision making</a:t>
            </a:r>
          </a:p>
          <a:p>
            <a:r>
              <a:rPr lang="en-US" dirty="0"/>
              <a:t>Problem solving/identification</a:t>
            </a:r>
          </a:p>
        </p:txBody>
      </p:sp>
      <p:sp>
        <p:nvSpPr>
          <p:cNvPr id="3" name="Content Placeholder 2">
            <a:extLst>
              <a:ext uri="{FF2B5EF4-FFF2-40B4-BE49-F238E27FC236}">
                <a16:creationId xmlns:a16="http://schemas.microsoft.com/office/drawing/2014/main" id="{34A0FBC6-525B-41C9-ABC3-82E03F6F400C}"/>
              </a:ext>
            </a:extLst>
          </p:cNvPr>
          <p:cNvSpPr>
            <a:spLocks noGrp="1"/>
          </p:cNvSpPr>
          <p:nvPr>
            <p:ph sz="half" idx="2"/>
          </p:nvPr>
        </p:nvSpPr>
        <p:spPr/>
        <p:txBody>
          <a:bodyPr/>
          <a:lstStyle/>
          <a:p>
            <a:pPr marL="0" indent="0">
              <a:buNone/>
            </a:pPr>
            <a:r>
              <a:rPr lang="en-US" dirty="0"/>
              <a:t>What?</a:t>
            </a:r>
          </a:p>
          <a:p>
            <a:r>
              <a:rPr lang="en-US" dirty="0"/>
              <a:t>Optimized performance</a:t>
            </a:r>
          </a:p>
          <a:p>
            <a:r>
              <a:rPr lang="en-US" dirty="0"/>
              <a:t>Input to DSP and algorithm developers</a:t>
            </a:r>
          </a:p>
          <a:p>
            <a:pPr lvl="1"/>
            <a:r>
              <a:rPr lang="en-US" dirty="0"/>
              <a:t>Transfer functions</a:t>
            </a:r>
          </a:p>
          <a:p>
            <a:pPr lvl="1"/>
            <a:r>
              <a:rPr lang="en-US" dirty="0"/>
              <a:t>Microphone directivity (multi-mic system) etc.</a:t>
            </a:r>
          </a:p>
          <a:p>
            <a:r>
              <a:rPr lang="en-US" dirty="0"/>
              <a:t>Identify mechanical/model problems</a:t>
            </a:r>
          </a:p>
          <a:p>
            <a:r>
              <a:rPr lang="en-US" dirty="0"/>
              <a:t>General acoustic performance</a:t>
            </a:r>
          </a:p>
        </p:txBody>
      </p:sp>
      <p:sp>
        <p:nvSpPr>
          <p:cNvPr id="4" name="Title 3">
            <a:extLst>
              <a:ext uri="{FF2B5EF4-FFF2-40B4-BE49-F238E27FC236}">
                <a16:creationId xmlns:a16="http://schemas.microsoft.com/office/drawing/2014/main" id="{5C811FE1-37BA-4267-A5F2-F333544E5DDA}"/>
              </a:ext>
            </a:extLst>
          </p:cNvPr>
          <p:cNvSpPr>
            <a:spLocks noGrp="1"/>
          </p:cNvSpPr>
          <p:nvPr>
            <p:ph type="title"/>
          </p:nvPr>
        </p:nvSpPr>
        <p:spPr/>
        <p:txBody>
          <a:bodyPr/>
          <a:lstStyle/>
          <a:p>
            <a:r>
              <a:rPr lang="en-US" dirty="0"/>
              <a:t>Use of Simulation …</a:t>
            </a:r>
          </a:p>
        </p:txBody>
      </p:sp>
    </p:spTree>
    <p:extLst>
      <p:ext uri="{BB962C8B-B14F-4D97-AF65-F5344CB8AC3E}">
        <p14:creationId xmlns:p14="http://schemas.microsoft.com/office/powerpoint/2010/main" val="274185576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Freeform: Shape 32">
            <a:extLst>
              <a:ext uri="{FF2B5EF4-FFF2-40B4-BE49-F238E27FC236}">
                <a16:creationId xmlns:a16="http://schemas.microsoft.com/office/drawing/2014/main" id="{12688EEF-79CD-4F88-82FA-3012CCD5DF75}"/>
              </a:ext>
            </a:extLst>
          </p:cNvPr>
          <p:cNvSpPr/>
          <p:nvPr/>
        </p:nvSpPr>
        <p:spPr>
          <a:xfrm>
            <a:off x="3171371" y="2415721"/>
            <a:ext cx="3476172" cy="2365829"/>
          </a:xfrm>
          <a:custGeom>
            <a:avLst/>
            <a:gdLst>
              <a:gd name="connsiteX0" fmla="*/ 638629 w 3476172"/>
              <a:gd name="connsiteY0" fmla="*/ 740229 h 2365829"/>
              <a:gd name="connsiteX1" fmla="*/ 638629 w 3476172"/>
              <a:gd name="connsiteY1" fmla="*/ 740229 h 2365829"/>
              <a:gd name="connsiteX2" fmla="*/ 283029 w 3476172"/>
              <a:gd name="connsiteY2" fmla="*/ 711200 h 2365829"/>
              <a:gd name="connsiteX3" fmla="*/ 297543 w 3476172"/>
              <a:gd name="connsiteY3" fmla="*/ 0 h 2365829"/>
              <a:gd name="connsiteX4" fmla="*/ 2699658 w 3476172"/>
              <a:gd name="connsiteY4" fmla="*/ 14514 h 2365829"/>
              <a:gd name="connsiteX5" fmla="*/ 2518229 w 3476172"/>
              <a:gd name="connsiteY5" fmla="*/ 1030514 h 2365829"/>
              <a:gd name="connsiteX6" fmla="*/ 2082800 w 3476172"/>
              <a:gd name="connsiteY6" fmla="*/ 1124857 h 2365829"/>
              <a:gd name="connsiteX7" fmla="*/ 2082800 w 3476172"/>
              <a:gd name="connsiteY7" fmla="*/ 1349829 h 2365829"/>
              <a:gd name="connsiteX8" fmla="*/ 2525486 w 3476172"/>
              <a:gd name="connsiteY8" fmla="*/ 1407886 h 2365829"/>
              <a:gd name="connsiteX9" fmla="*/ 3476172 w 3476172"/>
              <a:gd name="connsiteY9" fmla="*/ 1995714 h 2365829"/>
              <a:gd name="connsiteX10" fmla="*/ 3381829 w 3476172"/>
              <a:gd name="connsiteY10" fmla="*/ 2365829 h 2365829"/>
              <a:gd name="connsiteX11" fmla="*/ 0 w 3476172"/>
              <a:gd name="connsiteY11" fmla="*/ 2351314 h 2365829"/>
              <a:gd name="connsiteX12" fmla="*/ 43543 w 3476172"/>
              <a:gd name="connsiteY12" fmla="*/ 1313543 h 2365829"/>
              <a:gd name="connsiteX13" fmla="*/ 638629 w 3476172"/>
              <a:gd name="connsiteY13" fmla="*/ 1045029 h 2365829"/>
              <a:gd name="connsiteX14" fmla="*/ 638629 w 3476172"/>
              <a:gd name="connsiteY14" fmla="*/ 740229 h 2365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76172" h="2365829">
                <a:moveTo>
                  <a:pt x="638629" y="740229"/>
                </a:moveTo>
                <a:lnTo>
                  <a:pt x="638629" y="740229"/>
                </a:lnTo>
                <a:lnTo>
                  <a:pt x="283029" y="711200"/>
                </a:lnTo>
                <a:lnTo>
                  <a:pt x="297543" y="0"/>
                </a:lnTo>
                <a:lnTo>
                  <a:pt x="2699658" y="14514"/>
                </a:lnTo>
                <a:lnTo>
                  <a:pt x="2518229" y="1030514"/>
                </a:lnTo>
                <a:lnTo>
                  <a:pt x="2082800" y="1124857"/>
                </a:lnTo>
                <a:lnTo>
                  <a:pt x="2082800" y="1349829"/>
                </a:lnTo>
                <a:lnTo>
                  <a:pt x="2525486" y="1407886"/>
                </a:lnTo>
                <a:lnTo>
                  <a:pt x="3476172" y="1995714"/>
                </a:lnTo>
                <a:lnTo>
                  <a:pt x="3381829" y="2365829"/>
                </a:lnTo>
                <a:lnTo>
                  <a:pt x="0" y="2351314"/>
                </a:lnTo>
                <a:lnTo>
                  <a:pt x="43543" y="1313543"/>
                </a:lnTo>
                <a:lnTo>
                  <a:pt x="638629" y="1045029"/>
                </a:lnTo>
                <a:lnTo>
                  <a:pt x="638629" y="740229"/>
                </a:lnTo>
                <a:close/>
              </a:path>
            </a:pathLst>
          </a:custGeom>
          <a:solidFill>
            <a:schemeClr val="accent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Title 3">
            <a:extLst>
              <a:ext uri="{FF2B5EF4-FFF2-40B4-BE49-F238E27FC236}">
                <a16:creationId xmlns:a16="http://schemas.microsoft.com/office/drawing/2014/main" id="{94B1D6DF-28C8-4ABD-BB22-5DAF0C211228}"/>
              </a:ext>
            </a:extLst>
          </p:cNvPr>
          <p:cNvSpPr>
            <a:spLocks noGrp="1"/>
          </p:cNvSpPr>
          <p:nvPr>
            <p:ph type="title"/>
          </p:nvPr>
        </p:nvSpPr>
        <p:spPr/>
        <p:txBody>
          <a:bodyPr/>
          <a:lstStyle/>
          <a:p>
            <a:r>
              <a:rPr lang="en-US" dirty="0"/>
              <a:t>Feedback and Echo</a:t>
            </a:r>
          </a:p>
        </p:txBody>
      </p:sp>
      <p:grpSp>
        <p:nvGrpSpPr>
          <p:cNvPr id="18" name="Group 17">
            <a:extLst>
              <a:ext uri="{FF2B5EF4-FFF2-40B4-BE49-F238E27FC236}">
                <a16:creationId xmlns:a16="http://schemas.microsoft.com/office/drawing/2014/main" id="{78222373-B156-453C-9220-1B6CB9E118DE}"/>
              </a:ext>
            </a:extLst>
          </p:cNvPr>
          <p:cNvGrpSpPr/>
          <p:nvPr/>
        </p:nvGrpSpPr>
        <p:grpSpPr>
          <a:xfrm>
            <a:off x="4876800" y="3539671"/>
            <a:ext cx="371467" cy="228600"/>
            <a:chOff x="5410200" y="2774043"/>
            <a:chExt cx="371467" cy="228600"/>
          </a:xfrm>
        </p:grpSpPr>
        <p:cxnSp>
          <p:nvCxnSpPr>
            <p:cNvPr id="10" name="Straight Connector 9">
              <a:extLst>
                <a:ext uri="{FF2B5EF4-FFF2-40B4-BE49-F238E27FC236}">
                  <a16:creationId xmlns:a16="http://schemas.microsoft.com/office/drawing/2014/main" id="{66D58855-7C5D-49EA-A664-2D89919ABF0F}"/>
                </a:ext>
              </a:extLst>
            </p:cNvPr>
            <p:cNvCxnSpPr/>
            <p:nvPr/>
          </p:nvCxnSpPr>
          <p:spPr>
            <a:xfrm flipH="1">
              <a:off x="5410200" y="2843215"/>
              <a:ext cx="152400" cy="0"/>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9BE58D21-99D1-4957-98B3-52D9A52DB977}"/>
                </a:ext>
              </a:extLst>
            </p:cNvPr>
            <p:cNvCxnSpPr/>
            <p:nvPr/>
          </p:nvCxnSpPr>
          <p:spPr>
            <a:xfrm flipH="1">
              <a:off x="5410200" y="2931208"/>
              <a:ext cx="152400" cy="0"/>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5D2C1A99-B89D-4E26-8FC3-DF790EDB9CAF}"/>
                </a:ext>
              </a:extLst>
            </p:cNvPr>
            <p:cNvCxnSpPr>
              <a:cxnSpLocks/>
            </p:cNvCxnSpPr>
            <p:nvPr/>
          </p:nvCxnSpPr>
          <p:spPr>
            <a:xfrm flipV="1">
              <a:off x="5781667" y="2774043"/>
              <a:ext cx="0" cy="228600"/>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6" name="Oval 5">
              <a:extLst>
                <a:ext uri="{FF2B5EF4-FFF2-40B4-BE49-F238E27FC236}">
                  <a16:creationId xmlns:a16="http://schemas.microsoft.com/office/drawing/2014/main" id="{5B5BB38F-7EA7-4A0B-A8B1-7FF3B3221B1A}"/>
                </a:ext>
              </a:extLst>
            </p:cNvPr>
            <p:cNvSpPr/>
            <p:nvPr/>
          </p:nvSpPr>
          <p:spPr>
            <a:xfrm>
              <a:off x="5553067" y="2774043"/>
              <a:ext cx="228600" cy="228600"/>
            </a:xfrm>
            <a:prstGeom prst="ellipse">
              <a:avLst/>
            </a:prstGeom>
            <a:solidFill>
              <a:schemeClr val="bg1"/>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32" name="Group 31">
            <a:extLst>
              <a:ext uri="{FF2B5EF4-FFF2-40B4-BE49-F238E27FC236}">
                <a16:creationId xmlns:a16="http://schemas.microsoft.com/office/drawing/2014/main" id="{CFDFC997-21CB-43CC-9936-31A118777B90}"/>
              </a:ext>
            </a:extLst>
          </p:cNvPr>
          <p:cNvGrpSpPr/>
          <p:nvPr/>
        </p:nvGrpSpPr>
        <p:grpSpPr>
          <a:xfrm>
            <a:off x="3810000" y="3157993"/>
            <a:ext cx="304796" cy="304800"/>
            <a:chOff x="3276604" y="1085848"/>
            <a:chExt cx="304796" cy="304800"/>
          </a:xfrm>
        </p:grpSpPr>
        <p:cxnSp>
          <p:nvCxnSpPr>
            <p:cNvPr id="15" name="Straight Connector 14">
              <a:extLst>
                <a:ext uri="{FF2B5EF4-FFF2-40B4-BE49-F238E27FC236}">
                  <a16:creationId xmlns:a16="http://schemas.microsoft.com/office/drawing/2014/main" id="{7320633C-5D80-4E56-8FB3-F62AFEDB3066}"/>
                </a:ext>
              </a:extLst>
            </p:cNvPr>
            <p:cNvCxnSpPr/>
            <p:nvPr/>
          </p:nvCxnSpPr>
          <p:spPr>
            <a:xfrm rot="10800000" flipH="1">
              <a:off x="3429000" y="1283378"/>
              <a:ext cx="152400" cy="0"/>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DE63EBAE-E8FC-48AE-B96A-D09D44BB9E75}"/>
                </a:ext>
              </a:extLst>
            </p:cNvPr>
            <p:cNvCxnSpPr/>
            <p:nvPr/>
          </p:nvCxnSpPr>
          <p:spPr>
            <a:xfrm rot="10800000" flipH="1">
              <a:off x="3429000" y="1195385"/>
              <a:ext cx="152400" cy="0"/>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31" name="Isosceles Triangle 30">
              <a:extLst>
                <a:ext uri="{FF2B5EF4-FFF2-40B4-BE49-F238E27FC236}">
                  <a16:creationId xmlns:a16="http://schemas.microsoft.com/office/drawing/2014/main" id="{8927C3DC-6A14-4BF8-A6F7-F5EF488F4D8E}"/>
                </a:ext>
              </a:extLst>
            </p:cNvPr>
            <p:cNvSpPr/>
            <p:nvPr/>
          </p:nvSpPr>
          <p:spPr>
            <a:xfrm rot="5400000">
              <a:off x="3238502" y="1123950"/>
              <a:ext cx="304800" cy="228596"/>
            </a:xfrm>
            <a:prstGeom prst="triangle">
              <a:avLst/>
            </a:prstGeom>
            <a:solidFill>
              <a:schemeClr val="bg1"/>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4" name="Rectangle 33">
            <a:extLst>
              <a:ext uri="{FF2B5EF4-FFF2-40B4-BE49-F238E27FC236}">
                <a16:creationId xmlns:a16="http://schemas.microsoft.com/office/drawing/2014/main" id="{B1C6F574-35D5-4B34-90F9-2BDE0A272890}"/>
              </a:ext>
            </a:extLst>
          </p:cNvPr>
          <p:cNvSpPr/>
          <p:nvPr/>
        </p:nvSpPr>
        <p:spPr>
          <a:xfrm>
            <a:off x="4114796" y="3082471"/>
            <a:ext cx="761999" cy="76199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t>DSP</a:t>
            </a:r>
          </a:p>
          <a:p>
            <a:pPr algn="ctr"/>
            <a:r>
              <a:rPr lang="en-US" sz="800" dirty="0"/>
              <a:t>electronics</a:t>
            </a:r>
          </a:p>
        </p:txBody>
      </p:sp>
      <p:sp>
        <p:nvSpPr>
          <p:cNvPr id="35" name="Arc 34">
            <a:extLst>
              <a:ext uri="{FF2B5EF4-FFF2-40B4-BE49-F238E27FC236}">
                <a16:creationId xmlns:a16="http://schemas.microsoft.com/office/drawing/2014/main" id="{270652D0-DA36-45CA-BEE8-FD7C938C8919}"/>
              </a:ext>
            </a:extLst>
          </p:cNvPr>
          <p:cNvSpPr/>
          <p:nvPr/>
        </p:nvSpPr>
        <p:spPr>
          <a:xfrm>
            <a:off x="3185882" y="3006271"/>
            <a:ext cx="381000" cy="602572"/>
          </a:xfrm>
          <a:prstGeom prst="arc">
            <a:avLst>
              <a:gd name="adj1" fmla="val 6357103"/>
              <a:gd name="adj2" fmla="val 15961644"/>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6" name="Arc 35">
            <a:extLst>
              <a:ext uri="{FF2B5EF4-FFF2-40B4-BE49-F238E27FC236}">
                <a16:creationId xmlns:a16="http://schemas.microsoft.com/office/drawing/2014/main" id="{8A0AC39F-C9EE-4ADE-A583-031C6AA86ABB}"/>
              </a:ext>
            </a:extLst>
          </p:cNvPr>
          <p:cNvSpPr/>
          <p:nvPr/>
        </p:nvSpPr>
        <p:spPr>
          <a:xfrm>
            <a:off x="3278753" y="3082471"/>
            <a:ext cx="312170" cy="493713"/>
          </a:xfrm>
          <a:prstGeom prst="arc">
            <a:avLst>
              <a:gd name="adj1" fmla="val 6357103"/>
              <a:gd name="adj2" fmla="val 15961644"/>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7" name="Arc 36">
            <a:extLst>
              <a:ext uri="{FF2B5EF4-FFF2-40B4-BE49-F238E27FC236}">
                <a16:creationId xmlns:a16="http://schemas.microsoft.com/office/drawing/2014/main" id="{2118F16A-5745-4E52-B170-3AA93D4913A6}"/>
              </a:ext>
            </a:extLst>
          </p:cNvPr>
          <p:cNvSpPr/>
          <p:nvPr/>
        </p:nvSpPr>
        <p:spPr>
          <a:xfrm>
            <a:off x="3366636" y="3181126"/>
            <a:ext cx="243339" cy="384854"/>
          </a:xfrm>
          <a:prstGeom prst="arc">
            <a:avLst>
              <a:gd name="adj1" fmla="val 6357103"/>
              <a:gd name="adj2" fmla="val 15961644"/>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8" name="Arc 37">
            <a:extLst>
              <a:ext uri="{FF2B5EF4-FFF2-40B4-BE49-F238E27FC236}">
                <a16:creationId xmlns:a16="http://schemas.microsoft.com/office/drawing/2014/main" id="{B3DD6FB0-677E-40D8-9F16-6A72FD357B28}"/>
              </a:ext>
            </a:extLst>
          </p:cNvPr>
          <p:cNvSpPr/>
          <p:nvPr/>
        </p:nvSpPr>
        <p:spPr>
          <a:xfrm>
            <a:off x="3076575" y="2930071"/>
            <a:ext cx="400950" cy="700542"/>
          </a:xfrm>
          <a:prstGeom prst="arc">
            <a:avLst>
              <a:gd name="adj1" fmla="val 6357103"/>
              <a:gd name="adj2" fmla="val 15961644"/>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0" name="Freeform: Shape 39">
            <a:extLst>
              <a:ext uri="{FF2B5EF4-FFF2-40B4-BE49-F238E27FC236}">
                <a16:creationId xmlns:a16="http://schemas.microsoft.com/office/drawing/2014/main" id="{80E40CB6-A487-409A-BA5A-D920FD3091D3}"/>
              </a:ext>
            </a:extLst>
          </p:cNvPr>
          <p:cNvSpPr/>
          <p:nvPr/>
        </p:nvSpPr>
        <p:spPr>
          <a:xfrm>
            <a:off x="2630092" y="1673736"/>
            <a:ext cx="4047597" cy="2048064"/>
          </a:xfrm>
          <a:custGeom>
            <a:avLst/>
            <a:gdLst>
              <a:gd name="connsiteX0" fmla="*/ 867851 w 4047597"/>
              <a:gd name="connsiteY0" fmla="*/ 1714442 h 2048064"/>
              <a:gd name="connsiteX1" fmla="*/ 185679 w 4047597"/>
              <a:gd name="connsiteY1" fmla="*/ 1387871 h 2048064"/>
              <a:gd name="connsiteX2" fmla="*/ 221965 w 4047597"/>
              <a:gd name="connsiteY2" fmla="*/ 408156 h 2048064"/>
              <a:gd name="connsiteX3" fmla="*/ 2660365 w 4047597"/>
              <a:gd name="connsiteY3" fmla="*/ 23528 h 2048064"/>
              <a:gd name="connsiteX4" fmla="*/ 4039222 w 4047597"/>
              <a:gd name="connsiteY4" fmla="*/ 1032271 h 2048064"/>
              <a:gd name="connsiteX5" fmla="*/ 3219165 w 4047597"/>
              <a:gd name="connsiteY5" fmla="*/ 1939414 h 2048064"/>
              <a:gd name="connsiteX6" fmla="*/ 2820022 w 4047597"/>
              <a:gd name="connsiteY6" fmla="*/ 1997471 h 20480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047597" h="2048064">
                <a:moveTo>
                  <a:pt x="867851" y="1714442"/>
                </a:moveTo>
                <a:cubicBezTo>
                  <a:pt x="580589" y="1660013"/>
                  <a:pt x="293327" y="1605585"/>
                  <a:pt x="185679" y="1387871"/>
                </a:cubicBezTo>
                <a:cubicBezTo>
                  <a:pt x="78031" y="1170157"/>
                  <a:pt x="-190483" y="635546"/>
                  <a:pt x="221965" y="408156"/>
                </a:cubicBezTo>
                <a:cubicBezTo>
                  <a:pt x="634413" y="180766"/>
                  <a:pt x="2024156" y="-80491"/>
                  <a:pt x="2660365" y="23528"/>
                </a:cubicBezTo>
                <a:cubicBezTo>
                  <a:pt x="3296575" y="127547"/>
                  <a:pt x="3946089" y="712957"/>
                  <a:pt x="4039222" y="1032271"/>
                </a:cubicBezTo>
                <a:cubicBezTo>
                  <a:pt x="4132355" y="1351585"/>
                  <a:pt x="3422365" y="1778547"/>
                  <a:pt x="3219165" y="1939414"/>
                </a:cubicBezTo>
                <a:cubicBezTo>
                  <a:pt x="3015965" y="2100281"/>
                  <a:pt x="2917993" y="2048876"/>
                  <a:pt x="2820022" y="1997471"/>
                </a:cubicBezTo>
              </a:path>
            </a:pathLst>
          </a:custGeom>
          <a:noFill/>
          <a:ln w="22225">
            <a:solidFill>
              <a:srgbClr val="C00000"/>
            </a:solidFill>
            <a:headEnd type="none"/>
            <a:tailEnd type="triangle"/>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Freeform: Shape 40">
            <a:extLst>
              <a:ext uri="{FF2B5EF4-FFF2-40B4-BE49-F238E27FC236}">
                <a16:creationId xmlns:a16="http://schemas.microsoft.com/office/drawing/2014/main" id="{008414BD-CF33-472B-A444-D973B7B71F2A}"/>
              </a:ext>
            </a:extLst>
          </p:cNvPr>
          <p:cNvSpPr/>
          <p:nvPr/>
        </p:nvSpPr>
        <p:spPr>
          <a:xfrm>
            <a:off x="3767645" y="3608544"/>
            <a:ext cx="1358911" cy="951715"/>
          </a:xfrm>
          <a:custGeom>
            <a:avLst/>
            <a:gdLst>
              <a:gd name="connsiteX0" fmla="*/ 118555 w 1358911"/>
              <a:gd name="connsiteY0" fmla="*/ 0 h 951715"/>
              <a:gd name="connsiteX1" fmla="*/ 48217 w 1358911"/>
              <a:gd name="connsiteY1" fmla="*/ 641839 h 951715"/>
              <a:gd name="connsiteX2" fmla="*/ 751601 w 1358911"/>
              <a:gd name="connsiteY2" fmla="*/ 949569 h 951715"/>
              <a:gd name="connsiteX3" fmla="*/ 1261555 w 1358911"/>
              <a:gd name="connsiteY3" fmla="*/ 501162 h 951715"/>
              <a:gd name="connsiteX4" fmla="*/ 1358270 w 1358911"/>
              <a:gd name="connsiteY4" fmla="*/ 263769 h 95171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58911" h="951715">
                <a:moveTo>
                  <a:pt x="118555" y="0"/>
                </a:moveTo>
                <a:cubicBezTo>
                  <a:pt x="30632" y="241789"/>
                  <a:pt x="-57291" y="483578"/>
                  <a:pt x="48217" y="641839"/>
                </a:cubicBezTo>
                <a:cubicBezTo>
                  <a:pt x="153725" y="800100"/>
                  <a:pt x="549378" y="973015"/>
                  <a:pt x="751601" y="949569"/>
                </a:cubicBezTo>
                <a:cubicBezTo>
                  <a:pt x="953824" y="926123"/>
                  <a:pt x="1160443" y="615462"/>
                  <a:pt x="1261555" y="501162"/>
                </a:cubicBezTo>
                <a:cubicBezTo>
                  <a:pt x="1362667" y="386862"/>
                  <a:pt x="1360468" y="325315"/>
                  <a:pt x="1358270" y="263769"/>
                </a:cubicBezTo>
              </a:path>
            </a:pathLst>
          </a:custGeom>
          <a:noFill/>
          <a:ln w="22225">
            <a:solidFill>
              <a:srgbClr val="C00000"/>
            </a:solidFill>
            <a:headEnd type="none"/>
            <a:tailEnd type="triangle"/>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TextBox 41">
            <a:extLst>
              <a:ext uri="{FF2B5EF4-FFF2-40B4-BE49-F238E27FC236}">
                <a16:creationId xmlns:a16="http://schemas.microsoft.com/office/drawing/2014/main" id="{00AB819E-52F3-48E1-B8CC-7A0C989D9A23}"/>
              </a:ext>
            </a:extLst>
          </p:cNvPr>
          <p:cNvSpPr txBox="1"/>
          <p:nvPr/>
        </p:nvSpPr>
        <p:spPr>
          <a:xfrm>
            <a:off x="6161341" y="1673736"/>
            <a:ext cx="1298753" cy="523220"/>
          </a:xfrm>
          <a:prstGeom prst="rect">
            <a:avLst/>
          </a:prstGeom>
          <a:noFill/>
        </p:spPr>
        <p:txBody>
          <a:bodyPr wrap="none" rtlCol="0">
            <a:spAutoFit/>
          </a:bodyPr>
          <a:lstStyle/>
          <a:p>
            <a:r>
              <a:rPr lang="en-US" sz="1400" dirty="0">
                <a:latin typeface="Lato Light" panose="020F0302020204030203" pitchFamily="34" charset="0"/>
              </a:rPr>
              <a:t>acoustic</a:t>
            </a:r>
          </a:p>
          <a:p>
            <a:r>
              <a:rPr lang="en-US" sz="1400" dirty="0">
                <a:latin typeface="Lato Light" panose="020F0302020204030203" pitchFamily="34" charset="0"/>
              </a:rPr>
              <a:t>feedback path</a:t>
            </a:r>
          </a:p>
        </p:txBody>
      </p:sp>
      <p:sp>
        <p:nvSpPr>
          <p:cNvPr id="43" name="TextBox 42">
            <a:extLst>
              <a:ext uri="{FF2B5EF4-FFF2-40B4-BE49-F238E27FC236}">
                <a16:creationId xmlns:a16="http://schemas.microsoft.com/office/drawing/2014/main" id="{FEDD36E8-AD75-4F33-AC9B-AF350E9A613F}"/>
              </a:ext>
            </a:extLst>
          </p:cNvPr>
          <p:cNvSpPr txBox="1"/>
          <p:nvPr/>
        </p:nvSpPr>
        <p:spPr>
          <a:xfrm>
            <a:off x="4917090" y="4068252"/>
            <a:ext cx="1244251" cy="523220"/>
          </a:xfrm>
          <a:prstGeom prst="rect">
            <a:avLst/>
          </a:prstGeom>
          <a:noFill/>
        </p:spPr>
        <p:txBody>
          <a:bodyPr wrap="none" rtlCol="0">
            <a:spAutoFit/>
          </a:bodyPr>
          <a:lstStyle/>
          <a:p>
            <a:r>
              <a:rPr lang="en-US" sz="1400" dirty="0">
                <a:latin typeface="Lato Light" panose="020F0302020204030203" pitchFamily="34" charset="0"/>
              </a:rPr>
              <a:t>vibration or</a:t>
            </a:r>
          </a:p>
          <a:p>
            <a:r>
              <a:rPr lang="en-US" sz="1400" dirty="0">
                <a:latin typeface="Lato Light" panose="020F0302020204030203" pitchFamily="34" charset="0"/>
              </a:rPr>
              <a:t>vibroacoustic</a:t>
            </a:r>
          </a:p>
        </p:txBody>
      </p:sp>
      <p:sp>
        <p:nvSpPr>
          <p:cNvPr id="44" name="TextBox 43">
            <a:extLst>
              <a:ext uri="{FF2B5EF4-FFF2-40B4-BE49-F238E27FC236}">
                <a16:creationId xmlns:a16="http://schemas.microsoft.com/office/drawing/2014/main" id="{F155BD6F-6702-4032-9BB7-34B5EC171247}"/>
              </a:ext>
            </a:extLst>
          </p:cNvPr>
          <p:cNvSpPr txBox="1"/>
          <p:nvPr/>
        </p:nvSpPr>
        <p:spPr>
          <a:xfrm>
            <a:off x="3434838" y="2385081"/>
            <a:ext cx="1394934" cy="523220"/>
          </a:xfrm>
          <a:prstGeom prst="rect">
            <a:avLst/>
          </a:prstGeom>
          <a:noFill/>
        </p:spPr>
        <p:txBody>
          <a:bodyPr wrap="none" rtlCol="0">
            <a:spAutoFit/>
          </a:bodyPr>
          <a:lstStyle/>
          <a:p>
            <a:r>
              <a:rPr lang="en-US" sz="1400" dirty="0">
                <a:latin typeface="Lato Light" panose="020F0302020204030203" pitchFamily="34" charset="0"/>
              </a:rPr>
              <a:t>communication</a:t>
            </a:r>
          </a:p>
          <a:p>
            <a:r>
              <a:rPr lang="en-US" sz="1400" dirty="0">
                <a:latin typeface="Lato Light" panose="020F0302020204030203" pitchFamily="34" charset="0"/>
              </a:rPr>
              <a:t>system</a:t>
            </a:r>
          </a:p>
        </p:txBody>
      </p:sp>
      <p:sp>
        <p:nvSpPr>
          <p:cNvPr id="45" name="TextBox 44">
            <a:extLst>
              <a:ext uri="{FF2B5EF4-FFF2-40B4-BE49-F238E27FC236}">
                <a16:creationId xmlns:a16="http://schemas.microsoft.com/office/drawing/2014/main" id="{963F747C-B82D-4B91-8732-5677F2B4E876}"/>
              </a:ext>
            </a:extLst>
          </p:cNvPr>
          <p:cNvSpPr txBox="1"/>
          <p:nvPr/>
        </p:nvSpPr>
        <p:spPr>
          <a:xfrm>
            <a:off x="2303421" y="3412091"/>
            <a:ext cx="809837" cy="307777"/>
          </a:xfrm>
          <a:prstGeom prst="rect">
            <a:avLst/>
          </a:prstGeom>
          <a:noFill/>
        </p:spPr>
        <p:txBody>
          <a:bodyPr wrap="none" rtlCol="0">
            <a:spAutoFit/>
          </a:bodyPr>
          <a:lstStyle/>
          <a:p>
            <a:r>
              <a:rPr lang="en-US" sz="1400" dirty="0">
                <a:latin typeface="Lato Light" panose="020F0302020204030203" pitchFamily="34" charset="0"/>
              </a:rPr>
              <a:t>speaker</a:t>
            </a:r>
          </a:p>
        </p:txBody>
      </p:sp>
      <p:sp>
        <p:nvSpPr>
          <p:cNvPr id="46" name="TextBox 45">
            <a:extLst>
              <a:ext uri="{FF2B5EF4-FFF2-40B4-BE49-F238E27FC236}">
                <a16:creationId xmlns:a16="http://schemas.microsoft.com/office/drawing/2014/main" id="{AC56019D-2071-4340-9F21-62E5DC64CB90}"/>
              </a:ext>
            </a:extLst>
          </p:cNvPr>
          <p:cNvSpPr txBox="1"/>
          <p:nvPr/>
        </p:nvSpPr>
        <p:spPr>
          <a:xfrm>
            <a:off x="5111060" y="3181126"/>
            <a:ext cx="500458" cy="307777"/>
          </a:xfrm>
          <a:prstGeom prst="rect">
            <a:avLst/>
          </a:prstGeom>
          <a:noFill/>
        </p:spPr>
        <p:txBody>
          <a:bodyPr wrap="none" rtlCol="0">
            <a:spAutoFit/>
          </a:bodyPr>
          <a:lstStyle/>
          <a:p>
            <a:r>
              <a:rPr lang="en-US" sz="1400" dirty="0">
                <a:latin typeface="Lato Light" panose="020F0302020204030203" pitchFamily="34" charset="0"/>
              </a:rPr>
              <a:t>mic.</a:t>
            </a:r>
          </a:p>
        </p:txBody>
      </p:sp>
      <p:sp>
        <p:nvSpPr>
          <p:cNvPr id="47" name="Freeform: Shape 46">
            <a:extLst>
              <a:ext uri="{FF2B5EF4-FFF2-40B4-BE49-F238E27FC236}">
                <a16:creationId xmlns:a16="http://schemas.microsoft.com/office/drawing/2014/main" id="{2DD29317-0778-4725-A3C4-633EDEF7B2F9}"/>
              </a:ext>
            </a:extLst>
          </p:cNvPr>
          <p:cNvSpPr/>
          <p:nvPr/>
        </p:nvSpPr>
        <p:spPr>
          <a:xfrm rot="13097115">
            <a:off x="4301234" y="3201829"/>
            <a:ext cx="544754" cy="391365"/>
          </a:xfrm>
          <a:custGeom>
            <a:avLst/>
            <a:gdLst>
              <a:gd name="connsiteX0" fmla="*/ 118555 w 1358911"/>
              <a:gd name="connsiteY0" fmla="*/ 0 h 951715"/>
              <a:gd name="connsiteX1" fmla="*/ 48217 w 1358911"/>
              <a:gd name="connsiteY1" fmla="*/ 641839 h 951715"/>
              <a:gd name="connsiteX2" fmla="*/ 751601 w 1358911"/>
              <a:gd name="connsiteY2" fmla="*/ 949569 h 951715"/>
              <a:gd name="connsiteX3" fmla="*/ 1261555 w 1358911"/>
              <a:gd name="connsiteY3" fmla="*/ 501162 h 951715"/>
              <a:gd name="connsiteX4" fmla="*/ 1358270 w 1358911"/>
              <a:gd name="connsiteY4" fmla="*/ 263769 h 95171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58911" h="951715">
                <a:moveTo>
                  <a:pt x="118555" y="0"/>
                </a:moveTo>
                <a:cubicBezTo>
                  <a:pt x="30632" y="241789"/>
                  <a:pt x="-57291" y="483578"/>
                  <a:pt x="48217" y="641839"/>
                </a:cubicBezTo>
                <a:cubicBezTo>
                  <a:pt x="153725" y="800100"/>
                  <a:pt x="549378" y="973015"/>
                  <a:pt x="751601" y="949569"/>
                </a:cubicBezTo>
                <a:cubicBezTo>
                  <a:pt x="953824" y="926123"/>
                  <a:pt x="1160443" y="615462"/>
                  <a:pt x="1261555" y="501162"/>
                </a:cubicBezTo>
                <a:cubicBezTo>
                  <a:pt x="1362667" y="386862"/>
                  <a:pt x="1360468" y="325315"/>
                  <a:pt x="1358270" y="263769"/>
                </a:cubicBezTo>
              </a:path>
            </a:pathLst>
          </a:custGeom>
          <a:noFill/>
          <a:ln w="22225">
            <a:solidFill>
              <a:srgbClr val="C00000"/>
            </a:solidFill>
            <a:headEnd type="none"/>
            <a:tailEnd type="triangle"/>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54659310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Freeform: Shape 32">
            <a:extLst>
              <a:ext uri="{FF2B5EF4-FFF2-40B4-BE49-F238E27FC236}">
                <a16:creationId xmlns:a16="http://schemas.microsoft.com/office/drawing/2014/main" id="{12688EEF-79CD-4F88-82FA-3012CCD5DF75}"/>
              </a:ext>
            </a:extLst>
          </p:cNvPr>
          <p:cNvSpPr/>
          <p:nvPr/>
        </p:nvSpPr>
        <p:spPr>
          <a:xfrm>
            <a:off x="3171371" y="2415721"/>
            <a:ext cx="3476172" cy="2365829"/>
          </a:xfrm>
          <a:custGeom>
            <a:avLst/>
            <a:gdLst>
              <a:gd name="connsiteX0" fmla="*/ 638629 w 3476172"/>
              <a:gd name="connsiteY0" fmla="*/ 740229 h 2365829"/>
              <a:gd name="connsiteX1" fmla="*/ 638629 w 3476172"/>
              <a:gd name="connsiteY1" fmla="*/ 740229 h 2365829"/>
              <a:gd name="connsiteX2" fmla="*/ 283029 w 3476172"/>
              <a:gd name="connsiteY2" fmla="*/ 711200 h 2365829"/>
              <a:gd name="connsiteX3" fmla="*/ 297543 w 3476172"/>
              <a:gd name="connsiteY3" fmla="*/ 0 h 2365829"/>
              <a:gd name="connsiteX4" fmla="*/ 2699658 w 3476172"/>
              <a:gd name="connsiteY4" fmla="*/ 14514 h 2365829"/>
              <a:gd name="connsiteX5" fmla="*/ 2518229 w 3476172"/>
              <a:gd name="connsiteY5" fmla="*/ 1030514 h 2365829"/>
              <a:gd name="connsiteX6" fmla="*/ 2082800 w 3476172"/>
              <a:gd name="connsiteY6" fmla="*/ 1124857 h 2365829"/>
              <a:gd name="connsiteX7" fmla="*/ 2082800 w 3476172"/>
              <a:gd name="connsiteY7" fmla="*/ 1349829 h 2365829"/>
              <a:gd name="connsiteX8" fmla="*/ 2525486 w 3476172"/>
              <a:gd name="connsiteY8" fmla="*/ 1407886 h 2365829"/>
              <a:gd name="connsiteX9" fmla="*/ 3476172 w 3476172"/>
              <a:gd name="connsiteY9" fmla="*/ 1995714 h 2365829"/>
              <a:gd name="connsiteX10" fmla="*/ 3381829 w 3476172"/>
              <a:gd name="connsiteY10" fmla="*/ 2365829 h 2365829"/>
              <a:gd name="connsiteX11" fmla="*/ 0 w 3476172"/>
              <a:gd name="connsiteY11" fmla="*/ 2351314 h 2365829"/>
              <a:gd name="connsiteX12" fmla="*/ 43543 w 3476172"/>
              <a:gd name="connsiteY12" fmla="*/ 1313543 h 2365829"/>
              <a:gd name="connsiteX13" fmla="*/ 638629 w 3476172"/>
              <a:gd name="connsiteY13" fmla="*/ 1045029 h 2365829"/>
              <a:gd name="connsiteX14" fmla="*/ 638629 w 3476172"/>
              <a:gd name="connsiteY14" fmla="*/ 740229 h 2365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76172" h="2365829">
                <a:moveTo>
                  <a:pt x="638629" y="740229"/>
                </a:moveTo>
                <a:lnTo>
                  <a:pt x="638629" y="740229"/>
                </a:lnTo>
                <a:lnTo>
                  <a:pt x="283029" y="711200"/>
                </a:lnTo>
                <a:lnTo>
                  <a:pt x="297543" y="0"/>
                </a:lnTo>
                <a:lnTo>
                  <a:pt x="2699658" y="14514"/>
                </a:lnTo>
                <a:lnTo>
                  <a:pt x="2518229" y="1030514"/>
                </a:lnTo>
                <a:lnTo>
                  <a:pt x="2082800" y="1124857"/>
                </a:lnTo>
                <a:lnTo>
                  <a:pt x="2082800" y="1349829"/>
                </a:lnTo>
                <a:lnTo>
                  <a:pt x="2525486" y="1407886"/>
                </a:lnTo>
                <a:lnTo>
                  <a:pt x="3476172" y="1995714"/>
                </a:lnTo>
                <a:lnTo>
                  <a:pt x="3381829" y="2365829"/>
                </a:lnTo>
                <a:lnTo>
                  <a:pt x="0" y="2351314"/>
                </a:lnTo>
                <a:lnTo>
                  <a:pt x="43543" y="1313543"/>
                </a:lnTo>
                <a:lnTo>
                  <a:pt x="638629" y="1045029"/>
                </a:lnTo>
                <a:lnTo>
                  <a:pt x="638629" y="740229"/>
                </a:lnTo>
                <a:close/>
              </a:path>
            </a:pathLst>
          </a:custGeom>
          <a:solidFill>
            <a:schemeClr val="accent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Title 3">
            <a:extLst>
              <a:ext uri="{FF2B5EF4-FFF2-40B4-BE49-F238E27FC236}">
                <a16:creationId xmlns:a16="http://schemas.microsoft.com/office/drawing/2014/main" id="{94B1D6DF-28C8-4ABD-BB22-5DAF0C211228}"/>
              </a:ext>
            </a:extLst>
          </p:cNvPr>
          <p:cNvSpPr>
            <a:spLocks noGrp="1"/>
          </p:cNvSpPr>
          <p:nvPr>
            <p:ph type="title"/>
          </p:nvPr>
        </p:nvSpPr>
        <p:spPr/>
        <p:txBody>
          <a:bodyPr/>
          <a:lstStyle/>
          <a:p>
            <a:r>
              <a:rPr lang="en-US" dirty="0"/>
              <a:t>Feedback and Echo</a:t>
            </a:r>
          </a:p>
        </p:txBody>
      </p:sp>
      <p:grpSp>
        <p:nvGrpSpPr>
          <p:cNvPr id="18" name="Group 17">
            <a:extLst>
              <a:ext uri="{FF2B5EF4-FFF2-40B4-BE49-F238E27FC236}">
                <a16:creationId xmlns:a16="http://schemas.microsoft.com/office/drawing/2014/main" id="{78222373-B156-453C-9220-1B6CB9E118DE}"/>
              </a:ext>
            </a:extLst>
          </p:cNvPr>
          <p:cNvGrpSpPr/>
          <p:nvPr/>
        </p:nvGrpSpPr>
        <p:grpSpPr>
          <a:xfrm>
            <a:off x="4876800" y="3539671"/>
            <a:ext cx="371467" cy="228600"/>
            <a:chOff x="5410200" y="2774043"/>
            <a:chExt cx="371467" cy="228600"/>
          </a:xfrm>
        </p:grpSpPr>
        <p:cxnSp>
          <p:nvCxnSpPr>
            <p:cNvPr id="10" name="Straight Connector 9">
              <a:extLst>
                <a:ext uri="{FF2B5EF4-FFF2-40B4-BE49-F238E27FC236}">
                  <a16:creationId xmlns:a16="http://schemas.microsoft.com/office/drawing/2014/main" id="{66D58855-7C5D-49EA-A664-2D89919ABF0F}"/>
                </a:ext>
              </a:extLst>
            </p:cNvPr>
            <p:cNvCxnSpPr/>
            <p:nvPr/>
          </p:nvCxnSpPr>
          <p:spPr>
            <a:xfrm flipH="1">
              <a:off x="5410200" y="2843215"/>
              <a:ext cx="152400" cy="0"/>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9BE58D21-99D1-4957-98B3-52D9A52DB977}"/>
                </a:ext>
              </a:extLst>
            </p:cNvPr>
            <p:cNvCxnSpPr/>
            <p:nvPr/>
          </p:nvCxnSpPr>
          <p:spPr>
            <a:xfrm flipH="1">
              <a:off x="5410200" y="2931208"/>
              <a:ext cx="152400" cy="0"/>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5D2C1A99-B89D-4E26-8FC3-DF790EDB9CAF}"/>
                </a:ext>
              </a:extLst>
            </p:cNvPr>
            <p:cNvCxnSpPr>
              <a:cxnSpLocks/>
            </p:cNvCxnSpPr>
            <p:nvPr/>
          </p:nvCxnSpPr>
          <p:spPr>
            <a:xfrm flipV="1">
              <a:off x="5781667" y="2774043"/>
              <a:ext cx="0" cy="228600"/>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6" name="Oval 5">
              <a:extLst>
                <a:ext uri="{FF2B5EF4-FFF2-40B4-BE49-F238E27FC236}">
                  <a16:creationId xmlns:a16="http://schemas.microsoft.com/office/drawing/2014/main" id="{5B5BB38F-7EA7-4A0B-A8B1-7FF3B3221B1A}"/>
                </a:ext>
              </a:extLst>
            </p:cNvPr>
            <p:cNvSpPr/>
            <p:nvPr/>
          </p:nvSpPr>
          <p:spPr>
            <a:xfrm>
              <a:off x="5553067" y="2774043"/>
              <a:ext cx="228600" cy="228600"/>
            </a:xfrm>
            <a:prstGeom prst="ellipse">
              <a:avLst/>
            </a:prstGeom>
            <a:solidFill>
              <a:schemeClr val="bg1"/>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32" name="Group 31">
            <a:extLst>
              <a:ext uri="{FF2B5EF4-FFF2-40B4-BE49-F238E27FC236}">
                <a16:creationId xmlns:a16="http://schemas.microsoft.com/office/drawing/2014/main" id="{CFDFC997-21CB-43CC-9936-31A118777B90}"/>
              </a:ext>
            </a:extLst>
          </p:cNvPr>
          <p:cNvGrpSpPr/>
          <p:nvPr/>
        </p:nvGrpSpPr>
        <p:grpSpPr>
          <a:xfrm>
            <a:off x="3810000" y="3157993"/>
            <a:ext cx="304796" cy="304800"/>
            <a:chOff x="3276604" y="1085848"/>
            <a:chExt cx="304796" cy="304800"/>
          </a:xfrm>
        </p:grpSpPr>
        <p:cxnSp>
          <p:nvCxnSpPr>
            <p:cNvPr id="15" name="Straight Connector 14">
              <a:extLst>
                <a:ext uri="{FF2B5EF4-FFF2-40B4-BE49-F238E27FC236}">
                  <a16:creationId xmlns:a16="http://schemas.microsoft.com/office/drawing/2014/main" id="{7320633C-5D80-4E56-8FB3-F62AFEDB3066}"/>
                </a:ext>
              </a:extLst>
            </p:cNvPr>
            <p:cNvCxnSpPr/>
            <p:nvPr/>
          </p:nvCxnSpPr>
          <p:spPr>
            <a:xfrm rot="10800000" flipH="1">
              <a:off x="3429000" y="1283378"/>
              <a:ext cx="152400" cy="0"/>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DE63EBAE-E8FC-48AE-B96A-D09D44BB9E75}"/>
                </a:ext>
              </a:extLst>
            </p:cNvPr>
            <p:cNvCxnSpPr/>
            <p:nvPr/>
          </p:nvCxnSpPr>
          <p:spPr>
            <a:xfrm rot="10800000" flipH="1">
              <a:off x="3429000" y="1195385"/>
              <a:ext cx="152400" cy="0"/>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31" name="Isosceles Triangle 30">
              <a:extLst>
                <a:ext uri="{FF2B5EF4-FFF2-40B4-BE49-F238E27FC236}">
                  <a16:creationId xmlns:a16="http://schemas.microsoft.com/office/drawing/2014/main" id="{8927C3DC-6A14-4BF8-A6F7-F5EF488F4D8E}"/>
                </a:ext>
              </a:extLst>
            </p:cNvPr>
            <p:cNvSpPr/>
            <p:nvPr/>
          </p:nvSpPr>
          <p:spPr>
            <a:xfrm rot="5400000">
              <a:off x="3238502" y="1123950"/>
              <a:ext cx="304800" cy="228596"/>
            </a:xfrm>
            <a:prstGeom prst="triangle">
              <a:avLst/>
            </a:prstGeom>
            <a:solidFill>
              <a:schemeClr val="bg1"/>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5" name="Arc 34">
            <a:extLst>
              <a:ext uri="{FF2B5EF4-FFF2-40B4-BE49-F238E27FC236}">
                <a16:creationId xmlns:a16="http://schemas.microsoft.com/office/drawing/2014/main" id="{270652D0-DA36-45CA-BEE8-FD7C938C8919}"/>
              </a:ext>
            </a:extLst>
          </p:cNvPr>
          <p:cNvSpPr/>
          <p:nvPr/>
        </p:nvSpPr>
        <p:spPr>
          <a:xfrm>
            <a:off x="3185882" y="3006271"/>
            <a:ext cx="381000" cy="602572"/>
          </a:xfrm>
          <a:prstGeom prst="arc">
            <a:avLst>
              <a:gd name="adj1" fmla="val 6357103"/>
              <a:gd name="adj2" fmla="val 15961644"/>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6" name="Arc 35">
            <a:extLst>
              <a:ext uri="{FF2B5EF4-FFF2-40B4-BE49-F238E27FC236}">
                <a16:creationId xmlns:a16="http://schemas.microsoft.com/office/drawing/2014/main" id="{8A0AC39F-C9EE-4ADE-A583-031C6AA86ABB}"/>
              </a:ext>
            </a:extLst>
          </p:cNvPr>
          <p:cNvSpPr/>
          <p:nvPr/>
        </p:nvSpPr>
        <p:spPr>
          <a:xfrm>
            <a:off x="3278753" y="3082471"/>
            <a:ext cx="312170" cy="493713"/>
          </a:xfrm>
          <a:prstGeom prst="arc">
            <a:avLst>
              <a:gd name="adj1" fmla="val 6357103"/>
              <a:gd name="adj2" fmla="val 15961644"/>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7" name="Arc 36">
            <a:extLst>
              <a:ext uri="{FF2B5EF4-FFF2-40B4-BE49-F238E27FC236}">
                <a16:creationId xmlns:a16="http://schemas.microsoft.com/office/drawing/2014/main" id="{2118F16A-5745-4E52-B170-3AA93D4913A6}"/>
              </a:ext>
            </a:extLst>
          </p:cNvPr>
          <p:cNvSpPr/>
          <p:nvPr/>
        </p:nvSpPr>
        <p:spPr>
          <a:xfrm>
            <a:off x="3366636" y="3181126"/>
            <a:ext cx="243339" cy="384854"/>
          </a:xfrm>
          <a:prstGeom prst="arc">
            <a:avLst>
              <a:gd name="adj1" fmla="val 6357103"/>
              <a:gd name="adj2" fmla="val 15961644"/>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8" name="Arc 37">
            <a:extLst>
              <a:ext uri="{FF2B5EF4-FFF2-40B4-BE49-F238E27FC236}">
                <a16:creationId xmlns:a16="http://schemas.microsoft.com/office/drawing/2014/main" id="{B3DD6FB0-677E-40D8-9F16-6A72FD357B28}"/>
              </a:ext>
            </a:extLst>
          </p:cNvPr>
          <p:cNvSpPr/>
          <p:nvPr/>
        </p:nvSpPr>
        <p:spPr>
          <a:xfrm>
            <a:off x="3076575" y="2930071"/>
            <a:ext cx="400950" cy="700542"/>
          </a:xfrm>
          <a:prstGeom prst="arc">
            <a:avLst>
              <a:gd name="adj1" fmla="val 6357103"/>
              <a:gd name="adj2" fmla="val 15961644"/>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0" name="Freeform: Shape 39">
            <a:extLst>
              <a:ext uri="{FF2B5EF4-FFF2-40B4-BE49-F238E27FC236}">
                <a16:creationId xmlns:a16="http://schemas.microsoft.com/office/drawing/2014/main" id="{80E40CB6-A487-409A-BA5A-D920FD3091D3}"/>
              </a:ext>
            </a:extLst>
          </p:cNvPr>
          <p:cNvSpPr/>
          <p:nvPr/>
        </p:nvSpPr>
        <p:spPr>
          <a:xfrm>
            <a:off x="2630092" y="1673736"/>
            <a:ext cx="4047597" cy="2048064"/>
          </a:xfrm>
          <a:custGeom>
            <a:avLst/>
            <a:gdLst>
              <a:gd name="connsiteX0" fmla="*/ 867851 w 4047597"/>
              <a:gd name="connsiteY0" fmla="*/ 1714442 h 2048064"/>
              <a:gd name="connsiteX1" fmla="*/ 185679 w 4047597"/>
              <a:gd name="connsiteY1" fmla="*/ 1387871 h 2048064"/>
              <a:gd name="connsiteX2" fmla="*/ 221965 w 4047597"/>
              <a:gd name="connsiteY2" fmla="*/ 408156 h 2048064"/>
              <a:gd name="connsiteX3" fmla="*/ 2660365 w 4047597"/>
              <a:gd name="connsiteY3" fmla="*/ 23528 h 2048064"/>
              <a:gd name="connsiteX4" fmla="*/ 4039222 w 4047597"/>
              <a:gd name="connsiteY4" fmla="*/ 1032271 h 2048064"/>
              <a:gd name="connsiteX5" fmla="*/ 3219165 w 4047597"/>
              <a:gd name="connsiteY5" fmla="*/ 1939414 h 2048064"/>
              <a:gd name="connsiteX6" fmla="*/ 2820022 w 4047597"/>
              <a:gd name="connsiteY6" fmla="*/ 1997471 h 20480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047597" h="2048064">
                <a:moveTo>
                  <a:pt x="867851" y="1714442"/>
                </a:moveTo>
                <a:cubicBezTo>
                  <a:pt x="580589" y="1660013"/>
                  <a:pt x="293327" y="1605585"/>
                  <a:pt x="185679" y="1387871"/>
                </a:cubicBezTo>
                <a:cubicBezTo>
                  <a:pt x="78031" y="1170157"/>
                  <a:pt x="-190483" y="635546"/>
                  <a:pt x="221965" y="408156"/>
                </a:cubicBezTo>
                <a:cubicBezTo>
                  <a:pt x="634413" y="180766"/>
                  <a:pt x="2024156" y="-80491"/>
                  <a:pt x="2660365" y="23528"/>
                </a:cubicBezTo>
                <a:cubicBezTo>
                  <a:pt x="3296575" y="127547"/>
                  <a:pt x="3946089" y="712957"/>
                  <a:pt x="4039222" y="1032271"/>
                </a:cubicBezTo>
                <a:cubicBezTo>
                  <a:pt x="4132355" y="1351585"/>
                  <a:pt x="3422365" y="1778547"/>
                  <a:pt x="3219165" y="1939414"/>
                </a:cubicBezTo>
                <a:cubicBezTo>
                  <a:pt x="3015965" y="2100281"/>
                  <a:pt x="2917993" y="2048876"/>
                  <a:pt x="2820022" y="1997471"/>
                </a:cubicBezTo>
              </a:path>
            </a:pathLst>
          </a:custGeom>
          <a:noFill/>
          <a:ln w="22225">
            <a:solidFill>
              <a:srgbClr val="C00000"/>
            </a:solidFill>
            <a:headEnd type="none"/>
            <a:tailEnd type="triangle"/>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Freeform: Shape 40">
            <a:extLst>
              <a:ext uri="{FF2B5EF4-FFF2-40B4-BE49-F238E27FC236}">
                <a16:creationId xmlns:a16="http://schemas.microsoft.com/office/drawing/2014/main" id="{008414BD-CF33-472B-A444-D973B7B71F2A}"/>
              </a:ext>
            </a:extLst>
          </p:cNvPr>
          <p:cNvSpPr/>
          <p:nvPr/>
        </p:nvSpPr>
        <p:spPr>
          <a:xfrm>
            <a:off x="3767645" y="3608544"/>
            <a:ext cx="1358911" cy="951715"/>
          </a:xfrm>
          <a:custGeom>
            <a:avLst/>
            <a:gdLst>
              <a:gd name="connsiteX0" fmla="*/ 118555 w 1358911"/>
              <a:gd name="connsiteY0" fmla="*/ 0 h 951715"/>
              <a:gd name="connsiteX1" fmla="*/ 48217 w 1358911"/>
              <a:gd name="connsiteY1" fmla="*/ 641839 h 951715"/>
              <a:gd name="connsiteX2" fmla="*/ 751601 w 1358911"/>
              <a:gd name="connsiteY2" fmla="*/ 949569 h 951715"/>
              <a:gd name="connsiteX3" fmla="*/ 1261555 w 1358911"/>
              <a:gd name="connsiteY3" fmla="*/ 501162 h 951715"/>
              <a:gd name="connsiteX4" fmla="*/ 1358270 w 1358911"/>
              <a:gd name="connsiteY4" fmla="*/ 263769 h 95171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58911" h="951715">
                <a:moveTo>
                  <a:pt x="118555" y="0"/>
                </a:moveTo>
                <a:cubicBezTo>
                  <a:pt x="30632" y="241789"/>
                  <a:pt x="-57291" y="483578"/>
                  <a:pt x="48217" y="641839"/>
                </a:cubicBezTo>
                <a:cubicBezTo>
                  <a:pt x="153725" y="800100"/>
                  <a:pt x="549378" y="973015"/>
                  <a:pt x="751601" y="949569"/>
                </a:cubicBezTo>
                <a:cubicBezTo>
                  <a:pt x="953824" y="926123"/>
                  <a:pt x="1160443" y="615462"/>
                  <a:pt x="1261555" y="501162"/>
                </a:cubicBezTo>
                <a:cubicBezTo>
                  <a:pt x="1362667" y="386862"/>
                  <a:pt x="1360468" y="325315"/>
                  <a:pt x="1358270" y="263769"/>
                </a:cubicBezTo>
              </a:path>
            </a:pathLst>
          </a:custGeom>
          <a:noFill/>
          <a:ln w="22225">
            <a:solidFill>
              <a:srgbClr val="C00000"/>
            </a:solidFill>
            <a:headEnd type="none"/>
            <a:tailEnd type="triangle"/>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TextBox 41">
            <a:extLst>
              <a:ext uri="{FF2B5EF4-FFF2-40B4-BE49-F238E27FC236}">
                <a16:creationId xmlns:a16="http://schemas.microsoft.com/office/drawing/2014/main" id="{00AB819E-52F3-48E1-B8CC-7A0C989D9A23}"/>
              </a:ext>
            </a:extLst>
          </p:cNvPr>
          <p:cNvSpPr txBox="1"/>
          <p:nvPr/>
        </p:nvSpPr>
        <p:spPr>
          <a:xfrm>
            <a:off x="6161341" y="1673736"/>
            <a:ext cx="1298753" cy="523220"/>
          </a:xfrm>
          <a:prstGeom prst="rect">
            <a:avLst/>
          </a:prstGeom>
          <a:noFill/>
        </p:spPr>
        <p:txBody>
          <a:bodyPr wrap="none" rtlCol="0">
            <a:spAutoFit/>
          </a:bodyPr>
          <a:lstStyle/>
          <a:p>
            <a:r>
              <a:rPr lang="en-US" sz="1400" dirty="0">
                <a:latin typeface="Lato Light" panose="020F0302020204030203" pitchFamily="34" charset="0"/>
              </a:rPr>
              <a:t>acoustic</a:t>
            </a:r>
          </a:p>
          <a:p>
            <a:r>
              <a:rPr lang="en-US" sz="1400" dirty="0">
                <a:latin typeface="Lato Light" panose="020F0302020204030203" pitchFamily="34" charset="0"/>
              </a:rPr>
              <a:t>feedback path</a:t>
            </a:r>
          </a:p>
        </p:txBody>
      </p:sp>
      <p:sp>
        <p:nvSpPr>
          <p:cNvPr id="43" name="TextBox 42">
            <a:extLst>
              <a:ext uri="{FF2B5EF4-FFF2-40B4-BE49-F238E27FC236}">
                <a16:creationId xmlns:a16="http://schemas.microsoft.com/office/drawing/2014/main" id="{FEDD36E8-AD75-4F33-AC9B-AF350E9A613F}"/>
              </a:ext>
            </a:extLst>
          </p:cNvPr>
          <p:cNvSpPr txBox="1"/>
          <p:nvPr/>
        </p:nvSpPr>
        <p:spPr>
          <a:xfrm>
            <a:off x="4917090" y="4068252"/>
            <a:ext cx="1244251" cy="523220"/>
          </a:xfrm>
          <a:prstGeom prst="rect">
            <a:avLst/>
          </a:prstGeom>
          <a:noFill/>
        </p:spPr>
        <p:txBody>
          <a:bodyPr wrap="none" rtlCol="0">
            <a:spAutoFit/>
          </a:bodyPr>
          <a:lstStyle/>
          <a:p>
            <a:r>
              <a:rPr lang="en-US" sz="1400" dirty="0">
                <a:latin typeface="Lato Light" panose="020F0302020204030203" pitchFamily="34" charset="0"/>
              </a:rPr>
              <a:t>vibration or</a:t>
            </a:r>
          </a:p>
          <a:p>
            <a:r>
              <a:rPr lang="en-US" sz="1400" dirty="0">
                <a:latin typeface="Lato Light" panose="020F0302020204030203" pitchFamily="34" charset="0"/>
              </a:rPr>
              <a:t>vibroacoustic</a:t>
            </a:r>
          </a:p>
        </p:txBody>
      </p:sp>
      <p:sp>
        <p:nvSpPr>
          <p:cNvPr id="44" name="TextBox 43">
            <a:extLst>
              <a:ext uri="{FF2B5EF4-FFF2-40B4-BE49-F238E27FC236}">
                <a16:creationId xmlns:a16="http://schemas.microsoft.com/office/drawing/2014/main" id="{F155BD6F-6702-4032-9BB7-34B5EC171247}"/>
              </a:ext>
            </a:extLst>
          </p:cNvPr>
          <p:cNvSpPr txBox="1"/>
          <p:nvPr/>
        </p:nvSpPr>
        <p:spPr>
          <a:xfrm>
            <a:off x="3434838" y="2385081"/>
            <a:ext cx="1394934" cy="523220"/>
          </a:xfrm>
          <a:prstGeom prst="rect">
            <a:avLst/>
          </a:prstGeom>
          <a:noFill/>
        </p:spPr>
        <p:txBody>
          <a:bodyPr wrap="none" rtlCol="0">
            <a:spAutoFit/>
          </a:bodyPr>
          <a:lstStyle/>
          <a:p>
            <a:r>
              <a:rPr lang="en-US" sz="1400" dirty="0">
                <a:latin typeface="Lato Light" panose="020F0302020204030203" pitchFamily="34" charset="0"/>
              </a:rPr>
              <a:t>communication</a:t>
            </a:r>
          </a:p>
          <a:p>
            <a:r>
              <a:rPr lang="en-US" sz="1400" dirty="0">
                <a:latin typeface="Lato Light" panose="020F0302020204030203" pitchFamily="34" charset="0"/>
              </a:rPr>
              <a:t>system</a:t>
            </a:r>
          </a:p>
        </p:txBody>
      </p:sp>
      <p:sp>
        <p:nvSpPr>
          <p:cNvPr id="23" name="TextBox 22">
            <a:extLst>
              <a:ext uri="{FF2B5EF4-FFF2-40B4-BE49-F238E27FC236}">
                <a16:creationId xmlns:a16="http://schemas.microsoft.com/office/drawing/2014/main" id="{DA9A1188-90C6-4799-BCD4-D0B8F405FBC4}"/>
              </a:ext>
            </a:extLst>
          </p:cNvPr>
          <p:cNvSpPr txBox="1"/>
          <p:nvPr/>
        </p:nvSpPr>
        <p:spPr>
          <a:xfrm>
            <a:off x="4073352" y="3146623"/>
            <a:ext cx="330540" cy="307777"/>
          </a:xfrm>
          <a:prstGeom prst="rect">
            <a:avLst/>
          </a:prstGeom>
          <a:noFill/>
        </p:spPr>
        <p:txBody>
          <a:bodyPr wrap="none" rtlCol="0">
            <a:spAutoFit/>
          </a:bodyPr>
          <a:lstStyle/>
          <a:p>
            <a:r>
              <a:rPr lang="en-US" sz="1400" dirty="0">
                <a:solidFill>
                  <a:srgbClr val="C00000"/>
                </a:solidFill>
              </a:rPr>
              <a:t>in</a:t>
            </a:r>
          </a:p>
        </p:txBody>
      </p:sp>
      <p:sp>
        <p:nvSpPr>
          <p:cNvPr id="24" name="TextBox 23">
            <a:extLst>
              <a:ext uri="{FF2B5EF4-FFF2-40B4-BE49-F238E27FC236}">
                <a16:creationId xmlns:a16="http://schemas.microsoft.com/office/drawing/2014/main" id="{CA28ACB5-6C14-4B67-A917-43CBF184CCC6}"/>
              </a:ext>
            </a:extLst>
          </p:cNvPr>
          <p:cNvSpPr txBox="1"/>
          <p:nvPr/>
        </p:nvSpPr>
        <p:spPr>
          <a:xfrm>
            <a:off x="4465862" y="3482896"/>
            <a:ext cx="450764" cy="307777"/>
          </a:xfrm>
          <a:prstGeom prst="rect">
            <a:avLst/>
          </a:prstGeom>
          <a:noFill/>
        </p:spPr>
        <p:txBody>
          <a:bodyPr wrap="none" rtlCol="0">
            <a:spAutoFit/>
          </a:bodyPr>
          <a:lstStyle/>
          <a:p>
            <a:r>
              <a:rPr lang="en-US" sz="1400" dirty="0">
                <a:solidFill>
                  <a:srgbClr val="C00000"/>
                </a:solidFill>
              </a:rPr>
              <a:t>out</a:t>
            </a:r>
          </a:p>
        </p:txBody>
      </p:sp>
      <p:sp>
        <p:nvSpPr>
          <p:cNvPr id="25" name="TextBox 24">
            <a:extLst>
              <a:ext uri="{FF2B5EF4-FFF2-40B4-BE49-F238E27FC236}">
                <a16:creationId xmlns:a16="http://schemas.microsoft.com/office/drawing/2014/main" id="{DB2C703E-C0AF-4A8B-971B-30E033AC0F21}"/>
              </a:ext>
            </a:extLst>
          </p:cNvPr>
          <p:cNvSpPr txBox="1"/>
          <p:nvPr/>
        </p:nvSpPr>
        <p:spPr>
          <a:xfrm>
            <a:off x="2303421" y="3412091"/>
            <a:ext cx="809837" cy="307777"/>
          </a:xfrm>
          <a:prstGeom prst="rect">
            <a:avLst/>
          </a:prstGeom>
          <a:noFill/>
        </p:spPr>
        <p:txBody>
          <a:bodyPr wrap="none" rtlCol="0">
            <a:spAutoFit/>
          </a:bodyPr>
          <a:lstStyle/>
          <a:p>
            <a:r>
              <a:rPr lang="en-US" sz="1400" dirty="0">
                <a:latin typeface="Lato Light" panose="020F0302020204030203" pitchFamily="34" charset="0"/>
              </a:rPr>
              <a:t>speaker</a:t>
            </a:r>
          </a:p>
        </p:txBody>
      </p:sp>
      <p:sp>
        <p:nvSpPr>
          <p:cNvPr id="26" name="TextBox 25">
            <a:extLst>
              <a:ext uri="{FF2B5EF4-FFF2-40B4-BE49-F238E27FC236}">
                <a16:creationId xmlns:a16="http://schemas.microsoft.com/office/drawing/2014/main" id="{61219876-1D95-4CD1-A01F-F48CD6E4417C}"/>
              </a:ext>
            </a:extLst>
          </p:cNvPr>
          <p:cNvSpPr txBox="1"/>
          <p:nvPr/>
        </p:nvSpPr>
        <p:spPr>
          <a:xfrm>
            <a:off x="5111060" y="3181126"/>
            <a:ext cx="500458" cy="307777"/>
          </a:xfrm>
          <a:prstGeom prst="rect">
            <a:avLst/>
          </a:prstGeom>
          <a:noFill/>
        </p:spPr>
        <p:txBody>
          <a:bodyPr wrap="none" rtlCol="0">
            <a:spAutoFit/>
          </a:bodyPr>
          <a:lstStyle/>
          <a:p>
            <a:r>
              <a:rPr lang="en-US" sz="1400" dirty="0">
                <a:latin typeface="Lato Light" panose="020F0302020204030203" pitchFamily="34" charset="0"/>
              </a:rPr>
              <a:t>mic.</a:t>
            </a:r>
          </a:p>
        </p:txBody>
      </p:sp>
    </p:spTree>
    <p:extLst>
      <p:ext uri="{BB962C8B-B14F-4D97-AF65-F5344CB8AC3E}">
        <p14:creationId xmlns:p14="http://schemas.microsoft.com/office/powerpoint/2010/main" val="375081396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5CACE595-B5DA-4FF3-8572-E0F37A461F4D}"/>
              </a:ext>
            </a:extLst>
          </p:cNvPr>
          <p:cNvSpPr>
            <a:spLocks noGrp="1"/>
          </p:cNvSpPr>
          <p:nvPr>
            <p:ph sz="half" idx="1"/>
          </p:nvPr>
        </p:nvSpPr>
        <p:spPr/>
        <p:txBody>
          <a:bodyPr/>
          <a:lstStyle/>
          <a:p>
            <a:r>
              <a:rPr lang="en-US" dirty="0"/>
              <a:t>Full multiphysics model</a:t>
            </a:r>
          </a:p>
          <a:p>
            <a:pPr lvl="1"/>
            <a:r>
              <a:rPr lang="en-US" dirty="0"/>
              <a:t>Electromagnetic</a:t>
            </a:r>
          </a:p>
          <a:p>
            <a:pPr lvl="1"/>
            <a:r>
              <a:rPr lang="en-US" dirty="0"/>
              <a:t>Structural</a:t>
            </a:r>
          </a:p>
          <a:p>
            <a:pPr lvl="1"/>
            <a:r>
              <a:rPr lang="en-US" dirty="0"/>
              <a:t>Acoustic</a:t>
            </a:r>
          </a:p>
          <a:p>
            <a:pPr lvl="1"/>
            <a:r>
              <a:rPr lang="en-US" dirty="0"/>
              <a:t>Thermoviscous acoustics</a:t>
            </a:r>
            <a:br>
              <a:rPr lang="en-US" dirty="0"/>
            </a:br>
            <a:endParaRPr lang="en-US" dirty="0"/>
          </a:p>
          <a:p>
            <a:r>
              <a:rPr lang="en-US" dirty="0"/>
              <a:t>Lumped multiphysics approaches</a:t>
            </a:r>
          </a:p>
          <a:p>
            <a:pPr lvl="1"/>
            <a:r>
              <a:rPr lang="en-US" dirty="0"/>
              <a:t>Thiele-Small representation</a:t>
            </a:r>
          </a:p>
          <a:p>
            <a:pPr lvl="1"/>
            <a:r>
              <a:rPr lang="en-US" dirty="0"/>
              <a:t>Impedance</a:t>
            </a:r>
          </a:p>
          <a:p>
            <a:pPr lvl="1"/>
            <a:r>
              <a:rPr lang="en-US" dirty="0"/>
              <a:t>Transfer matrix representation</a:t>
            </a:r>
          </a:p>
          <a:p>
            <a:pPr lvl="1"/>
            <a:r>
              <a:rPr lang="en-US" dirty="0"/>
              <a:t>Impedance models for perforates etc.</a:t>
            </a:r>
          </a:p>
        </p:txBody>
      </p:sp>
      <p:sp>
        <p:nvSpPr>
          <p:cNvPr id="4" name="Title 3">
            <a:extLst>
              <a:ext uri="{FF2B5EF4-FFF2-40B4-BE49-F238E27FC236}">
                <a16:creationId xmlns:a16="http://schemas.microsoft.com/office/drawing/2014/main" id="{C4EE51CD-D7AA-46A8-B9A3-5EDB03AEA342}"/>
              </a:ext>
            </a:extLst>
          </p:cNvPr>
          <p:cNvSpPr>
            <a:spLocks noGrp="1"/>
          </p:cNvSpPr>
          <p:nvPr>
            <p:ph type="title"/>
          </p:nvPr>
        </p:nvSpPr>
        <p:spPr/>
        <p:txBody>
          <a:bodyPr/>
          <a:lstStyle/>
          <a:p>
            <a:r>
              <a:rPr lang="en-US" dirty="0"/>
              <a:t>Modeling Strategies</a:t>
            </a:r>
          </a:p>
        </p:txBody>
      </p:sp>
      <p:pic>
        <p:nvPicPr>
          <p:cNvPr id="6" name="Picture 5">
            <a:extLst>
              <a:ext uri="{FF2B5EF4-FFF2-40B4-BE49-F238E27FC236}">
                <a16:creationId xmlns:a16="http://schemas.microsoft.com/office/drawing/2014/main" id="{9D71146F-74CF-442E-9877-55F5A12641D7}"/>
              </a:ext>
            </a:extLst>
          </p:cNvPr>
          <p:cNvPicPr>
            <a:picLocks noChangeAspect="1"/>
          </p:cNvPicPr>
          <p:nvPr/>
        </p:nvPicPr>
        <p:blipFill>
          <a:blip r:embed="rId3"/>
          <a:stretch>
            <a:fillRect/>
          </a:stretch>
        </p:blipFill>
        <p:spPr>
          <a:xfrm>
            <a:off x="4953000" y="1028700"/>
            <a:ext cx="3218116" cy="2838450"/>
          </a:xfrm>
          <a:prstGeom prst="rect">
            <a:avLst/>
          </a:prstGeom>
        </p:spPr>
      </p:pic>
      <p:sp>
        <p:nvSpPr>
          <p:cNvPr id="7" name="TextBox 6">
            <a:extLst>
              <a:ext uri="{FF2B5EF4-FFF2-40B4-BE49-F238E27FC236}">
                <a16:creationId xmlns:a16="http://schemas.microsoft.com/office/drawing/2014/main" id="{1137B8C7-AEC2-46BF-978C-80CC462A1B44}"/>
              </a:ext>
            </a:extLst>
          </p:cNvPr>
          <p:cNvSpPr txBox="1"/>
          <p:nvPr/>
        </p:nvSpPr>
        <p:spPr>
          <a:xfrm>
            <a:off x="5994446" y="3945523"/>
            <a:ext cx="2209800" cy="338554"/>
          </a:xfrm>
          <a:prstGeom prst="rect">
            <a:avLst/>
          </a:prstGeom>
          <a:noFill/>
        </p:spPr>
        <p:txBody>
          <a:bodyPr wrap="square" rtlCol="0">
            <a:spAutoFit/>
          </a:bodyPr>
          <a:lstStyle/>
          <a:p>
            <a:r>
              <a:rPr lang="en-US" sz="800" b="1" i="1" dirty="0">
                <a:solidFill>
                  <a:schemeClr val="accent5"/>
                </a:solidFill>
              </a:rPr>
              <a:t>GUI example from COMSOL. Lumped port with an electroacoustic two-port representation.</a:t>
            </a:r>
          </a:p>
        </p:txBody>
      </p:sp>
      <p:sp>
        <p:nvSpPr>
          <p:cNvPr id="8" name="TextBox 7">
            <a:extLst>
              <a:ext uri="{FF2B5EF4-FFF2-40B4-BE49-F238E27FC236}">
                <a16:creationId xmlns:a16="http://schemas.microsoft.com/office/drawing/2014/main" id="{96F23581-F24E-42C9-B3D9-714C68DC211A}"/>
              </a:ext>
            </a:extLst>
          </p:cNvPr>
          <p:cNvSpPr txBox="1"/>
          <p:nvPr/>
        </p:nvSpPr>
        <p:spPr>
          <a:xfrm>
            <a:off x="6780929" y="4781550"/>
            <a:ext cx="2003426" cy="230832"/>
          </a:xfrm>
          <a:prstGeom prst="rect">
            <a:avLst/>
          </a:prstGeom>
          <a:noFill/>
        </p:spPr>
        <p:txBody>
          <a:bodyPr wrap="square">
            <a:spAutoFit/>
          </a:bodyPr>
          <a:lstStyle/>
          <a:p>
            <a:pPr algn="r"/>
            <a:r>
              <a:rPr lang="en-US" sz="900" dirty="0">
                <a:hlinkClick r:id="rId4"/>
              </a:rPr>
              <a:t>www.comsol.com/acoustics-module</a:t>
            </a:r>
            <a:r>
              <a:rPr lang="en-US" sz="900" dirty="0"/>
              <a:t> </a:t>
            </a:r>
          </a:p>
        </p:txBody>
      </p:sp>
    </p:spTree>
    <p:extLst>
      <p:ext uri="{BB962C8B-B14F-4D97-AF65-F5344CB8AC3E}">
        <p14:creationId xmlns:p14="http://schemas.microsoft.com/office/powerpoint/2010/main" val="125948529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 name="Content Placeholder 6">
            <a:extLst>
              <a:ext uri="{FF2B5EF4-FFF2-40B4-BE49-F238E27FC236}">
                <a16:creationId xmlns:a16="http://schemas.microsoft.com/office/drawing/2014/main" id="{9A335063-6FA1-4281-9D40-064E976E94F0}"/>
              </a:ext>
            </a:extLst>
          </p:cNvPr>
          <p:cNvPicPr>
            <a:picLocks noGrp="1" noChangeAspect="1" noChangeArrowheads="1"/>
          </p:cNvPicPr>
          <p:nvPr>
            <p:ph sz="half" idx="1"/>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bwMode="auto">
          <a:xfrm>
            <a:off x="457200" y="1570198"/>
            <a:ext cx="4113213" cy="327945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Title 3">
            <a:extLst>
              <a:ext uri="{FF2B5EF4-FFF2-40B4-BE49-F238E27FC236}">
                <a16:creationId xmlns:a16="http://schemas.microsoft.com/office/drawing/2014/main" id="{94B1D6DF-28C8-4ABD-BB22-5DAF0C211228}"/>
              </a:ext>
            </a:extLst>
          </p:cNvPr>
          <p:cNvSpPr>
            <a:spLocks noGrp="1"/>
          </p:cNvSpPr>
          <p:nvPr>
            <p:ph type="title"/>
          </p:nvPr>
        </p:nvSpPr>
        <p:spPr/>
        <p:txBody>
          <a:bodyPr/>
          <a:lstStyle/>
          <a:p>
            <a:r>
              <a:rPr lang="en-US" dirty="0"/>
              <a:t>Speaker: Full Multiphysics FEM</a:t>
            </a:r>
          </a:p>
        </p:txBody>
      </p:sp>
      <p:sp>
        <p:nvSpPr>
          <p:cNvPr id="26" name="TextBox 10">
            <a:extLst>
              <a:ext uri="{FF2B5EF4-FFF2-40B4-BE49-F238E27FC236}">
                <a16:creationId xmlns:a16="http://schemas.microsoft.com/office/drawing/2014/main" id="{2C1E8716-084F-4794-93F8-8F6CE737A62B}"/>
              </a:ext>
            </a:extLst>
          </p:cNvPr>
          <p:cNvSpPr txBox="1"/>
          <p:nvPr/>
        </p:nvSpPr>
        <p:spPr>
          <a:xfrm>
            <a:off x="6027123" y="4324350"/>
            <a:ext cx="2697400" cy="338554"/>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lvl="1" algn="r"/>
            <a:r>
              <a:rPr lang="en-US" sz="800" b="1" i="1" dirty="0">
                <a:solidFill>
                  <a:schemeClr val="accent5"/>
                </a:solidFill>
              </a:rPr>
              <a:t>Ole Wolff OWS-1943T-8CP microspeaker (discontinued model). Copyright by Ole Wolff </a:t>
            </a:r>
            <a:r>
              <a:rPr lang="en-US" sz="800" b="1" i="1" dirty="0" err="1">
                <a:solidFill>
                  <a:schemeClr val="accent5"/>
                </a:solidFill>
              </a:rPr>
              <a:t>Elektronik</a:t>
            </a:r>
            <a:r>
              <a:rPr lang="en-US" sz="800" b="1" i="1" dirty="0">
                <a:solidFill>
                  <a:schemeClr val="accent5"/>
                </a:solidFill>
              </a:rPr>
              <a:t> A/S.</a:t>
            </a:r>
            <a:endParaRPr lang="en-US" sz="800" i="1" dirty="0">
              <a:solidFill>
                <a:schemeClr val="accent5"/>
              </a:solidFill>
            </a:endParaRPr>
          </a:p>
        </p:txBody>
      </p:sp>
      <p:pic>
        <p:nvPicPr>
          <p:cNvPr id="27" name="Picture 26">
            <a:extLst>
              <a:ext uri="{FF2B5EF4-FFF2-40B4-BE49-F238E27FC236}">
                <a16:creationId xmlns:a16="http://schemas.microsoft.com/office/drawing/2014/main" id="{7644E854-7C6F-4D1C-AC86-63A34B26D410}"/>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r="18425"/>
          <a:stretch/>
        </p:blipFill>
        <p:spPr bwMode="auto">
          <a:xfrm>
            <a:off x="4568552" y="858791"/>
            <a:ext cx="3965848" cy="34228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28048441"/>
      </p:ext>
    </p:extLst>
  </p:cSld>
  <p:clrMapOvr>
    <a:masterClrMapping/>
  </p:clrMapOvr>
</p:sld>
</file>

<file path=ppt/theme/theme1.xml><?xml version="1.0" encoding="utf-8"?>
<a:theme xmlns:a="http://schemas.openxmlformats.org/drawingml/2006/main" name="2_comsol-slide-template-NEW">
  <a:themeElements>
    <a:clrScheme name="COMSOL">
      <a:dk1>
        <a:srgbClr val="393A39"/>
      </a:dk1>
      <a:lt1>
        <a:srgbClr val="FFFFFF"/>
      </a:lt1>
      <a:dk2>
        <a:srgbClr val="24325B"/>
      </a:dk2>
      <a:lt2>
        <a:srgbClr val="D7E3EE"/>
      </a:lt2>
      <a:accent1>
        <a:srgbClr val="005596"/>
      </a:accent1>
      <a:accent2>
        <a:srgbClr val="368CCB"/>
      </a:accent2>
      <a:accent3>
        <a:srgbClr val="EEA341"/>
      </a:accent3>
      <a:accent4>
        <a:srgbClr val="E65E30"/>
      </a:accent4>
      <a:accent5>
        <a:srgbClr val="388090"/>
      </a:accent5>
      <a:accent6>
        <a:srgbClr val="A5D5CF"/>
      </a:accent6>
      <a:hlink>
        <a:srgbClr val="368CCB"/>
      </a:hlink>
      <a:folHlink>
        <a:srgbClr val="005596"/>
      </a:folHlink>
    </a:clrScheme>
    <a:fontScheme name="COMSOL">
      <a:majorFont>
        <a:latin typeface="Lato"/>
        <a:ea typeface=""/>
        <a:cs typeface=""/>
      </a:majorFont>
      <a:minorFont>
        <a:latin typeface="Lat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1" id="{5A22889B-FCE7-E049-958F-4A6D18027951}" vid="{CC45CA09-4A69-2348-910C-7EE2BBB61B48}"/>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comsol-slide-template-NEW</Template>
  <TotalTime>7385</TotalTime>
  <Words>642</Words>
  <Application>Microsoft Office PowerPoint</Application>
  <PresentationFormat>On-screen Show (16:9)</PresentationFormat>
  <Paragraphs>197</Paragraphs>
  <Slides>23</Slides>
  <Notes>21</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23</vt:i4>
      </vt:variant>
    </vt:vector>
  </HeadingPairs>
  <TitlesOfParts>
    <vt:vector size="30" baseType="lpstr">
      <vt:lpstr>Wingdings</vt:lpstr>
      <vt:lpstr>Symbol</vt:lpstr>
      <vt:lpstr>Lato</vt:lpstr>
      <vt:lpstr>Lato Light</vt:lpstr>
      <vt:lpstr>Lato Black</vt:lpstr>
      <vt:lpstr>Arial</vt:lpstr>
      <vt:lpstr>2_comsol-slide-template-NEW</vt:lpstr>
      <vt:lpstr>Simulation of the Spatial Response of Speakers and Microphones … and feedback/echo problems</vt:lpstr>
      <vt:lpstr>Content</vt:lpstr>
      <vt:lpstr>Content</vt:lpstr>
      <vt:lpstr>Content</vt:lpstr>
      <vt:lpstr>Use of Simulation …</vt:lpstr>
      <vt:lpstr>Feedback and Echo</vt:lpstr>
      <vt:lpstr>Feedback and Echo</vt:lpstr>
      <vt:lpstr>Modeling Strategies</vt:lpstr>
      <vt:lpstr>Speaker: Full Multiphysics FEM</vt:lpstr>
      <vt:lpstr>Speaker: Full Multiphysics FEM</vt:lpstr>
      <vt:lpstr>Speaker: Hybrid TS-FEM</vt:lpstr>
      <vt:lpstr>Microphone</vt:lpstr>
      <vt:lpstr>Microphone</vt:lpstr>
      <vt:lpstr>Microphone</vt:lpstr>
      <vt:lpstr>Microphone</vt:lpstr>
      <vt:lpstr>Microphone</vt:lpstr>
      <vt:lpstr>Feedback and Echo: Example</vt:lpstr>
      <vt:lpstr>Spatial Response: Speaker</vt:lpstr>
      <vt:lpstr>Spatial Response: Speaker</vt:lpstr>
      <vt:lpstr>Spatial Response: Directional Microphone</vt:lpstr>
      <vt:lpstr>HRTF and Manikins</vt:lpstr>
      <vt:lpstr>Full Virtual Test Setup</vt:lpstr>
      <vt:lpstr>Conclusions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COMSOL Slide Template</dc:title>
  <dc:creator>Microsoft Office User</dc:creator>
  <cp:lastModifiedBy>Chloé Balmes</cp:lastModifiedBy>
  <cp:revision>123</cp:revision>
  <dcterms:created xsi:type="dcterms:W3CDTF">2019-11-14T21:25:40Z</dcterms:created>
  <dcterms:modified xsi:type="dcterms:W3CDTF">2024-06-12T10:42:10Z</dcterms:modified>
</cp:coreProperties>
</file>