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8"/>
  </p:notesMasterIdLst>
  <p:sldIdLst>
    <p:sldId id="461" r:id="rId3"/>
    <p:sldId id="462" r:id="rId4"/>
    <p:sldId id="468" r:id="rId5"/>
    <p:sldId id="469" r:id="rId6"/>
    <p:sldId id="470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125" d="100"/>
          <a:sy n="125" d="100"/>
        </p:scale>
        <p:origin x="1974" y="9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4/19/2024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04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06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916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omsol.com/model/9160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omsol.com/model/916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DCE42B-AB16-9D87-19D2-B8DF375B3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164580" y="1615440"/>
            <a:ext cx="6027420" cy="602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6990458" y="6280810"/>
            <a:ext cx="50506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Optimization of a Waveguide Iris Bandpass Filter — Polynomial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Optimization of a Waveguide Iris Bandpass Filter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/>
              <a:t>Introduction</a:t>
            </a:r>
          </a:p>
          <a:p>
            <a:r>
              <a:rPr lang="en-US" sz="1800" dirty="0"/>
              <a:t>This model uses the </a:t>
            </a:r>
            <a:r>
              <a:rPr lang="en-US" sz="1800" b="1" dirty="0"/>
              <a:t>Polynomial Boundary </a:t>
            </a:r>
            <a:r>
              <a:rPr lang="en-US" sz="1800" dirty="0"/>
              <a:t>feature to design a Bandpass filter.</a:t>
            </a:r>
          </a:p>
          <a:p>
            <a:r>
              <a:rPr lang="en-US" sz="1800" dirty="0"/>
              <a:t>The pass band is approximated with 5 frequencies, while a single frequencies is used to ensure out-of-band rejection on either side.</a:t>
            </a:r>
          </a:p>
          <a:p>
            <a:r>
              <a:rPr lang="en-US" sz="1800" dirty="0"/>
              <a:t>A general Extrusion Operator is used to preserve two symmetry planes.</a:t>
            </a:r>
          </a:p>
          <a:p>
            <a:pPr marL="0" indent="0">
              <a:buNone/>
            </a:pPr>
            <a:r>
              <a:rPr lang="en-US" sz="1800" b="1" dirty="0"/>
              <a:t>Optimization</a:t>
            </a:r>
          </a:p>
          <a:p>
            <a:r>
              <a:rPr lang="en-US" sz="1800" dirty="0"/>
              <a:t>The objective function is to maximize the bandpass response as well as the out-of-band rejection.</a:t>
            </a:r>
          </a:p>
          <a:p>
            <a:r>
              <a:rPr lang="en-US" sz="1800" dirty="0"/>
              <a:t>This achieved using a </a:t>
            </a:r>
            <a:r>
              <a:rPr lang="en-US" sz="1800" dirty="0" err="1"/>
              <a:t>MinMax</a:t>
            </a:r>
            <a:r>
              <a:rPr lang="en-US" sz="1800" dirty="0"/>
              <a:t> formulation.</a:t>
            </a:r>
          </a:p>
          <a:p>
            <a:pPr marL="0" indent="0">
              <a:buNone/>
            </a:pPr>
            <a:r>
              <a:rPr lang="en-US" sz="1800" b="1" dirty="0"/>
              <a:t>Verification</a:t>
            </a:r>
          </a:p>
          <a:p>
            <a:r>
              <a:rPr lang="en-US" sz="1800" dirty="0"/>
              <a:t>The optimized design is transferred to a 3D component for verification.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B257F1-0186-4768-B998-81396EBF18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371600"/>
            <a:ext cx="5830836" cy="437388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A039227-2773-4C13-86C7-6B71F835A4A2}"/>
              </a:ext>
            </a:extLst>
          </p:cNvPr>
          <p:cNvSpPr/>
          <p:nvPr/>
        </p:nvSpPr>
        <p:spPr>
          <a:xfrm>
            <a:off x="6125635" y="1302706"/>
            <a:ext cx="6066365" cy="3150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E8B09B-39F2-4DB3-BE4E-191150F5D5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624" b="7031"/>
          <a:stretch/>
        </p:blipFill>
        <p:spPr>
          <a:xfrm>
            <a:off x="6253332" y="3743662"/>
            <a:ext cx="5919097" cy="244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DFD0CE-5FF9-4651-A6AF-96592EA744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946" y="876300"/>
            <a:ext cx="10273551" cy="57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7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5CC71E-5265-442C-A081-53DF58E879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94" t="22275" r="21559" b="25020"/>
          <a:stretch/>
        </p:blipFill>
        <p:spPr>
          <a:xfrm>
            <a:off x="2076225" y="1950853"/>
            <a:ext cx="8358693" cy="43746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38F7A9D-F24A-4BC7-81E2-991F2A06C322}"/>
              </a:ext>
            </a:extLst>
          </p:cNvPr>
          <p:cNvSpPr/>
          <p:nvPr/>
        </p:nvSpPr>
        <p:spPr>
          <a:xfrm>
            <a:off x="6990458" y="6280810"/>
            <a:ext cx="50506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Optimization of a Waveguide Iris Bandpass Filter — Polynomial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0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Waveguide Iris Bandpass Filter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4A8DD6-2BAC-449E-BC20-AD0A5007F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921" y="1484335"/>
            <a:ext cx="8448976" cy="47525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F315DB-B3B8-43E4-AAF6-877952AC9657}"/>
              </a:ext>
            </a:extLst>
          </p:cNvPr>
          <p:cNvSpPr/>
          <p:nvPr/>
        </p:nvSpPr>
        <p:spPr>
          <a:xfrm>
            <a:off x="6990458" y="6280810"/>
            <a:ext cx="50506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4"/>
              </a:rPr>
              <a:t>Optimization of a Waveguide Iris Bandpass Filter — Polynomial Version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64763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12542</TotalTime>
  <Words>156</Words>
  <Application>Microsoft Office PowerPoint</Application>
  <PresentationFormat>Widescreen</PresentationFormat>
  <Paragraphs>26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Optimization of a Waveguide Iris Bandpass Filter</vt:lpstr>
      <vt:lpstr>Optimization of a Waveguide Iris Bandpass Filter</vt:lpstr>
      <vt:lpstr>Optimization of a Waveguide Iris Bandpass Filter</vt:lpstr>
      <vt:lpstr>Optimization of a Waveguide Iris Bandpass Filter</vt:lpstr>
      <vt:lpstr>Optimization of a Waveguide Iris Bandpass Filter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161</cp:revision>
  <dcterms:created xsi:type="dcterms:W3CDTF">2018-09-05T09:19:01Z</dcterms:created>
  <dcterms:modified xsi:type="dcterms:W3CDTF">2024-04-19T14:10:38Z</dcterms:modified>
</cp:coreProperties>
</file>