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53" r:id="rId1"/>
    <p:sldMasterId id="2147483675" r:id="rId2"/>
    <p:sldMasterId id="2147483692" r:id="rId3"/>
  </p:sldMasterIdLst>
  <p:notesMasterIdLst>
    <p:notesMasterId r:id="rId10"/>
  </p:notesMasterIdLst>
  <p:handoutMasterIdLst>
    <p:handoutMasterId r:id="rId11"/>
  </p:handoutMasterIdLst>
  <p:sldIdLst>
    <p:sldId id="579" r:id="rId4"/>
    <p:sldId id="580" r:id="rId5"/>
    <p:sldId id="581" r:id="rId6"/>
    <p:sldId id="582" r:id="rId7"/>
    <p:sldId id="583" r:id="rId8"/>
    <p:sldId id="584" r:id="rId9"/>
  </p:sldIdLst>
  <p:sldSz cx="9144000" cy="5143500" type="screen16x9"/>
  <p:notesSz cx="6858000" cy="9144000"/>
  <p:embeddedFontLst>
    <p:embeddedFont>
      <p:font typeface="Lato" panose="020F0502020204030203" pitchFamily="34" charset="0"/>
      <p:regular r:id="rId12"/>
      <p:bold r:id="rId13"/>
      <p:italic r:id="rId14"/>
      <p:boldItalic r:id="rId15"/>
    </p:embeddedFont>
    <p:embeddedFont>
      <p:font typeface="Lato Black" panose="020F0502020204030203" pitchFamily="34" charset="0"/>
      <p:bold r:id="rId16"/>
      <p:boldItalic r:id="rId17"/>
    </p:embeddedFont>
    <p:embeddedFont>
      <p:font typeface="Lato Light" panose="020F0502020204030203" pitchFamily="34" charset="0"/>
      <p:regular r:id="rId18"/>
      <p:italic r:id="rId19"/>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A46F2B7-6606-654F-89BC-FF8C03880BB5}">
          <p14:sldIdLst>
            <p14:sldId id="579"/>
            <p14:sldId id="580"/>
            <p14:sldId id="581"/>
            <p14:sldId id="582"/>
            <p14:sldId id="583"/>
            <p14:sldId id="584"/>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9986"/>
    <a:srgbClr val="FFFFFF"/>
    <a:srgbClr val="EF3DE2"/>
    <a:srgbClr val="6B0964"/>
    <a:srgbClr val="E7937F"/>
    <a:srgbClr val="FBD695"/>
    <a:srgbClr val="3B81B7"/>
    <a:srgbClr val="1B4D81"/>
    <a:srgbClr val="393A39"/>
    <a:srgbClr val="D3E2E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204" autoAdjust="0"/>
    <p:restoredTop sz="91345" autoAdjust="0"/>
  </p:normalViewPr>
  <p:slideViewPr>
    <p:cSldViewPr>
      <p:cViewPr varScale="1">
        <p:scale>
          <a:sx n="195" d="100"/>
          <a:sy n="195" d="100"/>
        </p:scale>
        <p:origin x="702" y="156"/>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6" d="100"/>
          <a:sy n="86" d="100"/>
        </p:scale>
        <p:origin x="-2358"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font" Target="fonts/font2.fntdata"/><Relationship Id="rId18" Type="http://schemas.openxmlformats.org/officeDocument/2006/relationships/font" Target="fonts/font7.fntdata"/><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font" Target="fonts/font1.fntdata"/><Relationship Id="rId17" Type="http://schemas.openxmlformats.org/officeDocument/2006/relationships/font" Target="fonts/font6.fntdata"/><Relationship Id="rId2" Type="http://schemas.openxmlformats.org/officeDocument/2006/relationships/slideMaster" Target="slideMasters/slideMaster2.xml"/><Relationship Id="rId16" Type="http://schemas.openxmlformats.org/officeDocument/2006/relationships/font" Target="fonts/font5.fntdata"/><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font" Target="fonts/font4.fntdata"/><Relationship Id="rId23" Type="http://schemas.openxmlformats.org/officeDocument/2006/relationships/tableStyles" Target="tableStyles.xml"/><Relationship Id="rId10" Type="http://schemas.openxmlformats.org/officeDocument/2006/relationships/notesMaster" Target="notesMasters/notesMaster1.xml"/><Relationship Id="rId19" Type="http://schemas.openxmlformats.org/officeDocument/2006/relationships/font" Target="fonts/font8.fntdata"/><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font" Target="fonts/font3.fntdata"/><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B7DFBB-723A-4C70-937C-7B7B9979FA7A}" type="datetimeFigureOut">
              <a:rPr lang="en-US" smtClean="0">
                <a:latin typeface="Lato" panose="020F0502020204030203" pitchFamily="34" charset="0"/>
              </a:rPr>
              <a:t>07-Mar-24</a:t>
            </a:fld>
            <a:endParaRPr lang="en-US" dirty="0">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EAD82E-7F1E-418B-975C-83A08072A0C7}" type="slidenum">
              <a:rPr lang="en-US" smtClean="0">
                <a:latin typeface="Lato" panose="020F0502020204030203" pitchFamily="34" charset="0"/>
              </a:rPr>
              <a:t>‹#›</a:t>
            </a:fld>
            <a:endParaRPr lang="en-US" dirty="0">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Lato" panose="020F0502020204030203" pitchFamily="34" charset="0"/>
              </a:defRPr>
            </a:lvl1pPr>
          </a:lstStyle>
          <a:p>
            <a:fld id="{6C6E9356-AC72-409D-90D8-8C02829E7BF8}" type="datetimeFigureOut">
              <a:rPr lang="en-US" smtClean="0"/>
              <a:pPr/>
              <a:t>07-Mar-24</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v-SE" dirty="0"/>
          </a:p>
        </p:txBody>
      </p:sp>
      <p:sp>
        <p:nvSpPr>
          <p:cNvPr id="4" name="Slide Number Placeholder 3"/>
          <p:cNvSpPr>
            <a:spLocks noGrp="1"/>
          </p:cNvSpPr>
          <p:nvPr>
            <p:ph type="sldNum" sz="quarter" idx="10"/>
          </p:nvPr>
        </p:nvSpPr>
        <p:spPr/>
        <p:txBody>
          <a:bodyPr/>
          <a:lstStyle/>
          <a:p>
            <a:fld id="{2BF3B24A-2E59-4563-9805-F82E0DE2C1F4}" type="slidenum">
              <a:rPr lang="sv-SE" smtClean="0"/>
              <a:pPr/>
              <a:t>1</a:t>
            </a:fld>
            <a:endParaRPr lang="sv-SE"/>
          </a:p>
        </p:txBody>
      </p:sp>
    </p:spTree>
    <p:extLst>
      <p:ext uri="{BB962C8B-B14F-4D97-AF65-F5344CB8AC3E}">
        <p14:creationId xmlns:p14="http://schemas.microsoft.com/office/powerpoint/2010/main" val="10046311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B3A9A2-A8E6-44B9-B8F3-91C5FB4F6B08}" type="slidenum">
              <a:rPr lang="en-US" smtClean="0"/>
              <a:pPr/>
              <a:t>5</a:t>
            </a:fld>
            <a:endParaRPr lang="en-US" dirty="0"/>
          </a:p>
        </p:txBody>
      </p:sp>
    </p:spTree>
    <p:extLst>
      <p:ext uri="{BB962C8B-B14F-4D97-AF65-F5344CB8AC3E}">
        <p14:creationId xmlns:p14="http://schemas.microsoft.com/office/powerpoint/2010/main" val="18933054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6.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32.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3.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92.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3.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29"/>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79"/>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7332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2000">
                <a:latin typeface="Lato" panose="020F0502020204030203" pitchFamily="34" charset="0"/>
              </a:defRPr>
            </a:lvl4pPr>
            <a:lvl5pPr marL="1828800"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402137"/>
            <a:ext cx="1981200" cy="531811"/>
          </a:xfrm>
        </p:spPr>
        <p:txBody>
          <a:bodyPr>
            <a:normAutofit/>
          </a:bodyPr>
          <a:lstStyle>
            <a:lvl1pPr marL="0" indent="0">
              <a:buNone/>
              <a:defRPr sz="800"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41558569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9215425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5449780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userDrawn="1"/>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userDrawn="1"/>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1575906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a:solidFill>
                  <a:schemeClr val="tx1"/>
                </a:solidFill>
                <a:latin typeface="Lato" panose="020F0502020204030203" pitchFamily="34" charset="77"/>
              </a:rPr>
              <a:t>comsol.com/request-a-demo</a:t>
            </a:r>
          </a:p>
        </p:txBody>
      </p:sp>
    </p:spTree>
    <p:extLst>
      <p:ext uri="{BB962C8B-B14F-4D97-AF65-F5344CB8AC3E}">
        <p14:creationId xmlns:p14="http://schemas.microsoft.com/office/powerpoint/2010/main" val="20697188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a:solidFill>
                  <a:schemeClr val="tx1"/>
                </a:solidFill>
                <a:latin typeface="Lato" panose="020F0502020204030203" pitchFamily="34" charset="77"/>
              </a:rPr>
              <a:t>comsol.com</a:t>
            </a: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2596667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a:solidFill>
                  <a:schemeClr val="tx1"/>
                </a:solidFill>
                <a:latin typeface="Lato" panose="020F0502020204030203" pitchFamily="34" charset="77"/>
              </a:rPr>
              <a:t>comsol.com</a:t>
            </a: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hlinkClick r:id="rId7"/>
            <a:extLst>
              <a:ext uri="{FF2B5EF4-FFF2-40B4-BE49-F238E27FC236}">
                <a16:creationId xmlns:a16="http://schemas.microsoft.com/office/drawing/2014/main" id="{FB176131-B89E-304A-92DF-9CD3D468CD52}"/>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hlinkClick r:id="rId8"/>
            <a:extLst>
              <a:ext uri="{FF2B5EF4-FFF2-40B4-BE49-F238E27FC236}">
                <a16:creationId xmlns:a16="http://schemas.microsoft.com/office/drawing/2014/main" id="{D57913DA-4C41-E144-8C67-313CA8644FB7}"/>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hlinkClick r:id="rId9"/>
            <a:extLst>
              <a:ext uri="{FF2B5EF4-FFF2-40B4-BE49-F238E27FC236}">
                <a16:creationId xmlns:a16="http://schemas.microsoft.com/office/drawing/2014/main" id="{84D23C97-34CA-EB47-8438-4CEEB5B8B203}"/>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hlinkClick r:id="rId5"/>
            <a:extLst>
              <a:ext uri="{FF2B5EF4-FFF2-40B4-BE49-F238E27FC236}">
                <a16:creationId xmlns:a16="http://schemas.microsoft.com/office/drawing/2014/main" id="{E56E6BD5-8E0F-3E4D-AD7C-420C316889E3}"/>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3284038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29"/>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79"/>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048448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6"/>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6"/>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8" name="Rectangle 7">
            <a:extLst>
              <a:ext uri="{FF2B5EF4-FFF2-40B4-BE49-F238E27FC236}">
                <a16:creationId xmlns:a16="http://schemas.microsoft.com/office/drawing/2014/main" id="{DD410D55-73CC-F049-B9D8-A532FDAF48B5}"/>
              </a:ext>
            </a:extLst>
          </p:cNvPr>
          <p:cNvSpPr/>
          <p:nvPr userDrawn="1"/>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287169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2"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2"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8"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8"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15161824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userDrawn="1"/>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6"/>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6"/>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235104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5272866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14883006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0"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7021829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8" y="1028700"/>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8" y="1657331"/>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4"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4" y="1657348"/>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7904815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2" y="4476750"/>
            <a:ext cx="3027178" cy="304800"/>
          </a:xfrm>
        </p:spPr>
        <p:txBody>
          <a:bodyPr>
            <a:normAutofit/>
          </a:bodyPr>
          <a:lstStyle>
            <a:lvl1pPr marL="0" indent="0">
              <a:buNone/>
              <a:defRPr sz="800" b="1" i="1">
                <a:solidFill>
                  <a:schemeClr val="accent2"/>
                </a:solidFill>
                <a:latin typeface="Lato" panose="020F0502020204030203" pitchFamily="34" charset="77"/>
              </a:defRPr>
            </a:lvl1pPr>
            <a:lvl2pPr marL="457200" indent="0">
              <a:buNone/>
              <a:defRPr/>
            </a:lvl2pPr>
            <a:lvl3pPr marL="914400" indent="0">
              <a:buNone/>
              <a:defRPr/>
            </a:lvl3pPr>
          </a:lstStyle>
          <a:p>
            <a:pPr lvl="0"/>
            <a:r>
              <a:rPr lang="en-US"/>
              <a:t>Click to edit Master text styles</a:t>
            </a:r>
          </a:p>
        </p:txBody>
      </p:sp>
    </p:spTree>
    <p:extLst>
      <p:ext uri="{BB962C8B-B14F-4D97-AF65-F5344CB8AC3E}">
        <p14:creationId xmlns:p14="http://schemas.microsoft.com/office/powerpoint/2010/main" val="13789490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391634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hasCustomPrompt="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2000">
                <a:latin typeface="Lato" panose="020F0502020204030203" pitchFamily="34" charset="0"/>
              </a:defRPr>
            </a:lvl4pPr>
            <a:lvl5pPr marL="1828800"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dirty="0"/>
              <a:t>Click to </a:t>
            </a:r>
            <a:r>
              <a:rPr lang="en-US"/>
              <a:t>add image</a:t>
            </a:r>
            <a:endParaRPr lang="en-US" dirty="0"/>
          </a:p>
          <a:p>
            <a:pPr lvl="1"/>
            <a:r>
              <a:rPr lang="en-US" dirty="0"/>
              <a:t>Second level</a:t>
            </a:r>
          </a:p>
          <a:p>
            <a:pPr lvl="2"/>
            <a:r>
              <a:rPr lang="en-US" dirty="0"/>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402137"/>
            <a:ext cx="1981200" cy="531811"/>
          </a:xfrm>
        </p:spPr>
        <p:txBody>
          <a:bodyPr>
            <a:normAutofit/>
          </a:bodyPr>
          <a:lstStyle>
            <a:lvl1pPr marL="0" indent="0">
              <a:buNone/>
              <a:defRPr sz="800"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26478925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Rectangle 5">
            <a:extLst>
              <a:ext uri="{FF2B5EF4-FFF2-40B4-BE49-F238E27FC236}">
                <a16:creationId xmlns:a16="http://schemas.microsoft.com/office/drawing/2014/main" id="{A13657B1-724D-CF4D-8546-5933A6EDE2CA}"/>
              </a:ext>
            </a:extLst>
          </p:cNvPr>
          <p:cNvSpPr/>
          <p:nvPr userDrawn="1"/>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97323232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Rectangle 5">
            <a:extLst>
              <a:ext uri="{FF2B5EF4-FFF2-40B4-BE49-F238E27FC236}">
                <a16:creationId xmlns:a16="http://schemas.microsoft.com/office/drawing/2014/main" id="{C1B36752-E546-6C43-B256-75517294F093}"/>
              </a:ext>
            </a:extLst>
          </p:cNvPr>
          <p:cNvSpPr/>
          <p:nvPr userDrawn="1"/>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44886168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pic>
        <p:nvPicPr>
          <p:cNvPr id="6" name="Picture 5">
            <a:extLst>
              <a:ext uri="{FF2B5EF4-FFF2-40B4-BE49-F238E27FC236}">
                <a16:creationId xmlns:a16="http://schemas.microsoft.com/office/drawing/2014/main" id="{7A3B49AB-FC17-FF4B-8241-5705038D7B2E}"/>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C6E04F5C-6940-174E-8A02-3B1DA3F93073}"/>
              </a:ext>
            </a:extLst>
          </p:cNvPr>
          <p:cNvSpPr txBox="1"/>
          <p:nvPr userDrawn="1"/>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29998418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2"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2"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8"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8"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18962454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a:solidFill>
                  <a:schemeClr val="tx1"/>
                </a:solidFill>
                <a:latin typeface="Lato" panose="020F0502020204030203" pitchFamily="34" charset="77"/>
              </a:rPr>
              <a:t>comsol.com/request-a-demo</a:t>
            </a:r>
          </a:p>
        </p:txBody>
      </p:sp>
      <p:pic>
        <p:nvPicPr>
          <p:cNvPr id="5" name="Picture 4">
            <a:extLst>
              <a:ext uri="{FF2B5EF4-FFF2-40B4-BE49-F238E27FC236}">
                <a16:creationId xmlns:a16="http://schemas.microsoft.com/office/drawing/2014/main" id="{EDA1C334-C14A-2A4B-A5F6-B5F4C348276D}"/>
              </a:ext>
            </a:extLst>
          </p:cNvPr>
          <p:cNvPicPr>
            <a:picLocks noChangeAspect="1"/>
          </p:cNvPicPr>
          <p:nvPr userDrawn="1"/>
        </p:nvPicPr>
        <p:blipFill>
          <a:blip r:embed="rId2"/>
          <a:srcRect/>
          <a:stretch/>
        </p:blipFill>
        <p:spPr>
          <a:xfrm>
            <a:off x="0" y="0"/>
            <a:ext cx="9144000" cy="5143500"/>
          </a:xfrm>
          <a:prstGeom prst="rect">
            <a:avLst/>
          </a:prstGeom>
        </p:spPr>
      </p:pic>
      <p:sp>
        <p:nvSpPr>
          <p:cNvPr id="6" name="TextBox 5">
            <a:extLst>
              <a:ext uri="{FF2B5EF4-FFF2-40B4-BE49-F238E27FC236}">
                <a16:creationId xmlns:a16="http://schemas.microsoft.com/office/drawing/2014/main" id="{4BDC2FDC-ADA8-6445-9345-91AEFCCDBFE3}"/>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7" name="TextBox 6">
            <a:hlinkClick r:id="rId3"/>
            <a:extLst>
              <a:ext uri="{FF2B5EF4-FFF2-40B4-BE49-F238E27FC236}">
                <a16:creationId xmlns:a16="http://schemas.microsoft.com/office/drawing/2014/main" id="{08FC4D0C-2263-4A43-A10A-9496CAC7690D}"/>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a:solidFill>
                  <a:schemeClr val="tx1"/>
                </a:solidFill>
                <a:latin typeface="Lato" panose="020F0502020204030203" pitchFamily="34" charset="77"/>
              </a:rPr>
              <a:t>comsol.com/request-a-demo</a:t>
            </a:r>
          </a:p>
        </p:txBody>
      </p:sp>
    </p:spTree>
    <p:extLst>
      <p:ext uri="{BB962C8B-B14F-4D97-AF65-F5344CB8AC3E}">
        <p14:creationId xmlns:p14="http://schemas.microsoft.com/office/powerpoint/2010/main" val="111862774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a:solidFill>
                  <a:schemeClr val="tx1"/>
                </a:solidFill>
                <a:latin typeface="Lato" panose="020F0502020204030203" pitchFamily="34" charset="77"/>
              </a:rPr>
              <a:t>comsol.com</a:t>
            </a: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9">
            <a:extLst>
              <a:ext uri="{FF2B5EF4-FFF2-40B4-BE49-F238E27FC236}">
                <a16:creationId xmlns:a16="http://schemas.microsoft.com/office/drawing/2014/main" id="{198FF72F-E3D1-AF42-993C-7B06016599E4}"/>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11" name="TextBox 10">
            <a:extLst>
              <a:ext uri="{FF2B5EF4-FFF2-40B4-BE49-F238E27FC236}">
                <a16:creationId xmlns:a16="http://schemas.microsoft.com/office/drawing/2014/main" id="{C3CD8C59-FB30-6F4C-94F1-4CCD911B97D9}"/>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12" name="TextBox 11">
            <a:hlinkClick r:id="rId3"/>
            <a:extLst>
              <a:ext uri="{FF2B5EF4-FFF2-40B4-BE49-F238E27FC236}">
                <a16:creationId xmlns:a16="http://schemas.microsoft.com/office/drawing/2014/main" id="{4EF8A913-786B-1646-88E3-FF024F789A18}"/>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a:solidFill>
                  <a:schemeClr val="tx1"/>
                </a:solidFill>
                <a:latin typeface="Lato" panose="020F0502020204030203" pitchFamily="34" charset="77"/>
              </a:rPr>
              <a:t>comsol.com</a:t>
            </a:r>
          </a:p>
        </p:txBody>
      </p:sp>
      <p:sp>
        <p:nvSpPr>
          <p:cNvPr id="13" name="Rectangle 12">
            <a:hlinkClick r:id="rId4"/>
            <a:extLst>
              <a:ext uri="{FF2B5EF4-FFF2-40B4-BE49-F238E27FC236}">
                <a16:creationId xmlns:a16="http://schemas.microsoft.com/office/drawing/2014/main" id="{71B220CB-1F79-D447-8221-FE5F05C24E3D}"/>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14" name="Rectangle 13">
            <a:hlinkClick r:id="rId5"/>
            <a:extLst>
              <a:ext uri="{FF2B5EF4-FFF2-40B4-BE49-F238E27FC236}">
                <a16:creationId xmlns:a16="http://schemas.microsoft.com/office/drawing/2014/main" id="{F9664972-10AB-E64A-B493-6F4FDCF86360}"/>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hlinkClick r:id="rId6"/>
            <a:extLst>
              <a:ext uri="{FF2B5EF4-FFF2-40B4-BE49-F238E27FC236}">
                <a16:creationId xmlns:a16="http://schemas.microsoft.com/office/drawing/2014/main" id="{7CAE7378-A27E-2846-B0DD-E4A3D83B8C9C}"/>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hlinkClick r:id="rId7"/>
            <a:extLst>
              <a:ext uri="{FF2B5EF4-FFF2-40B4-BE49-F238E27FC236}">
                <a16:creationId xmlns:a16="http://schemas.microsoft.com/office/drawing/2014/main" id="{22FDC429-B384-6543-92F2-7781AB227850}"/>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4010631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a:solidFill>
                  <a:schemeClr val="tx1"/>
                </a:solidFill>
                <a:latin typeface="Lato" panose="020F0502020204030203" pitchFamily="34" charset="77"/>
              </a:rPr>
              <a:t>comsol.com</a:t>
            </a: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12">
            <a:extLst>
              <a:ext uri="{FF2B5EF4-FFF2-40B4-BE49-F238E27FC236}">
                <a16:creationId xmlns:a16="http://schemas.microsoft.com/office/drawing/2014/main" id="{A7F129A0-6FCE-4A49-9C46-C99BFD5BE22B}"/>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14" name="TextBox 13">
            <a:extLst>
              <a:ext uri="{FF2B5EF4-FFF2-40B4-BE49-F238E27FC236}">
                <a16:creationId xmlns:a16="http://schemas.microsoft.com/office/drawing/2014/main" id="{67E0B4A1-8C95-994B-8E19-EA2100863C28}"/>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15" name="TextBox 14">
            <a:hlinkClick r:id="rId3"/>
            <a:extLst>
              <a:ext uri="{FF2B5EF4-FFF2-40B4-BE49-F238E27FC236}">
                <a16:creationId xmlns:a16="http://schemas.microsoft.com/office/drawing/2014/main" id="{9A02A6E6-EE2B-BA49-AAFB-14C7F86BD0C1}"/>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a:solidFill>
                  <a:schemeClr val="tx1"/>
                </a:solidFill>
                <a:latin typeface="Lato" panose="020F0502020204030203" pitchFamily="34" charset="77"/>
              </a:rPr>
              <a:t>comsol.com</a:t>
            </a:r>
          </a:p>
        </p:txBody>
      </p:sp>
      <p:sp>
        <p:nvSpPr>
          <p:cNvPr id="16" name="Rectangle 15">
            <a:hlinkClick r:id="rId4"/>
            <a:extLst>
              <a:ext uri="{FF2B5EF4-FFF2-40B4-BE49-F238E27FC236}">
                <a16:creationId xmlns:a16="http://schemas.microsoft.com/office/drawing/2014/main" id="{3834425C-C002-784B-94B7-B7AF16237B52}"/>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17" name="Rectangle 16">
            <a:hlinkClick r:id="rId5"/>
            <a:extLst>
              <a:ext uri="{FF2B5EF4-FFF2-40B4-BE49-F238E27FC236}">
                <a16:creationId xmlns:a16="http://schemas.microsoft.com/office/drawing/2014/main" id="{A961250F-6D10-364C-847A-A87D68346CEC}"/>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hlinkClick r:id="rId6"/>
            <a:extLst>
              <a:ext uri="{FF2B5EF4-FFF2-40B4-BE49-F238E27FC236}">
                <a16:creationId xmlns:a16="http://schemas.microsoft.com/office/drawing/2014/main" id="{AEC07ABA-C104-F44A-8FA1-AE123324E92D}"/>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a:hlinkClick r:id="rId7"/>
            <a:extLst>
              <a:ext uri="{FF2B5EF4-FFF2-40B4-BE49-F238E27FC236}">
                <a16:creationId xmlns:a16="http://schemas.microsoft.com/office/drawing/2014/main" id="{8782DDB1-B0B2-B24E-9B02-BFBD539B7D81}"/>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hlinkClick r:id="rId7"/>
            <a:extLst>
              <a:ext uri="{FF2B5EF4-FFF2-40B4-BE49-F238E27FC236}">
                <a16:creationId xmlns:a16="http://schemas.microsoft.com/office/drawing/2014/main" id="{70B011C4-6E2E-3C4E-9A3C-C02A1C740BE5}"/>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hlinkClick r:id="rId8"/>
            <a:extLst>
              <a:ext uri="{FF2B5EF4-FFF2-40B4-BE49-F238E27FC236}">
                <a16:creationId xmlns:a16="http://schemas.microsoft.com/office/drawing/2014/main" id="{292A8504-7919-4F44-A6EC-94556E1D3C75}"/>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a:hlinkClick r:id="rId9"/>
            <a:extLst>
              <a:ext uri="{FF2B5EF4-FFF2-40B4-BE49-F238E27FC236}">
                <a16:creationId xmlns:a16="http://schemas.microsoft.com/office/drawing/2014/main" id="{537C1D02-DB5F-ED48-B54B-D176282F99E9}"/>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hlinkClick r:id="rId5"/>
            <a:extLst>
              <a:ext uri="{FF2B5EF4-FFF2-40B4-BE49-F238E27FC236}">
                <a16:creationId xmlns:a16="http://schemas.microsoft.com/office/drawing/2014/main" id="{B898C693-3D9B-6A41-9019-FA09DD379F94}"/>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56240296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58253332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95908910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40603867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121174215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199"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199" y="3957985"/>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199"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421158273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83569688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4465625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554818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04126426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1576136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51051985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00499167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96980560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51256353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3034640"/>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0884932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211427495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55917662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3499"/>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3499"/>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24330836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822594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339111338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D8A0CAE-EB69-8B4A-8FD3-105C3132143E}"/>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0" y="3257550"/>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124587779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0"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375686005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810"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0" y="3561776"/>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3918291"/>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72407"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7" y="3561776"/>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18291"/>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224635356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0"/>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0"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143383637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02664724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39680496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39903333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61808539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35354668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0"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9332498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1407388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1922943000"/>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3662601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91102356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4433359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89967306"/>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1509594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70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7082735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3249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82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0808780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24612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1124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9830224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8" y="1028700"/>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8" y="1657331"/>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4"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4" y="1657348"/>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8016464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6597858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p:nvSpPr>
        <p:spPr>
          <a:xfrm>
            <a:off x="2540115"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p:nvSpPr>
        <p:spPr>
          <a:xfrm>
            <a:off x="2548581"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p:nvSpPr>
        <p:spPr>
          <a:xfrm>
            <a:off x="4624723"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7" y="819150"/>
            <a:ext cx="1965960" cy="1965958"/>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58873" y="2886100"/>
            <a:ext cx="1947202" cy="19735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40853" y="819150"/>
            <a:ext cx="1965221" cy="196595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86100"/>
            <a:ext cx="1935062"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330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24723"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6655331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49705" y="1342271"/>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782808" y="1342271"/>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9" name="Content Placeholder 3">
            <a:extLst>
              <a:ext uri="{FF2B5EF4-FFF2-40B4-BE49-F238E27FC236}">
                <a16:creationId xmlns:a16="http://schemas.microsoft.com/office/drawing/2014/main" id="{883CEC0D-877D-B04D-90D5-E1CF01A8E507}"/>
              </a:ext>
            </a:extLst>
          </p:cNvPr>
          <p:cNvSpPr>
            <a:spLocks noGrp="1" noChangeAspect="1"/>
          </p:cNvSpPr>
          <p:nvPr>
            <p:ph sz="quarter" idx="33" hasCustomPrompt="1"/>
          </p:nvPr>
        </p:nvSpPr>
        <p:spPr>
          <a:xfrm>
            <a:off x="449705" y="3380933"/>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0" name="Content Placeholder 3">
            <a:extLst>
              <a:ext uri="{FF2B5EF4-FFF2-40B4-BE49-F238E27FC236}">
                <a16:creationId xmlns:a16="http://schemas.microsoft.com/office/drawing/2014/main" id="{32EDD358-615C-1649-8F62-18AA2762B14B}"/>
              </a:ext>
            </a:extLst>
          </p:cNvPr>
          <p:cNvSpPr>
            <a:spLocks noGrp="1" noChangeAspect="1"/>
          </p:cNvSpPr>
          <p:nvPr>
            <p:ph sz="quarter" idx="34" hasCustomPrompt="1"/>
          </p:nvPr>
        </p:nvSpPr>
        <p:spPr>
          <a:xfrm>
            <a:off x="4782808" y="3380933"/>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406702852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7641881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1071871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16170698"/>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2802"/>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7278560"/>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4327926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95085761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669951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2" y="4476750"/>
            <a:ext cx="3027178" cy="304800"/>
          </a:xfrm>
        </p:spPr>
        <p:txBody>
          <a:bodyPr>
            <a:normAutofit/>
          </a:bodyPr>
          <a:lstStyle>
            <a:lvl1pPr marL="0" indent="0">
              <a:buNone/>
              <a:defRPr sz="800" b="1" i="1">
                <a:solidFill>
                  <a:schemeClr val="accent2"/>
                </a:solidFill>
                <a:latin typeface="Lato" panose="020F0502020204030203" pitchFamily="34" charset="77"/>
              </a:defRPr>
            </a:lvl1pPr>
            <a:lvl2pPr marL="457200" indent="0">
              <a:buNone/>
              <a:defRPr/>
            </a:lvl2pPr>
            <a:lvl3pPr marL="914400" indent="0">
              <a:buNone/>
              <a:defRPr/>
            </a:lvl3pPr>
          </a:lstStyle>
          <a:p>
            <a:pPr lvl="0"/>
            <a:r>
              <a:rPr lang="en-US"/>
              <a:t>Click to edit Master text styles</a:t>
            </a:r>
          </a:p>
        </p:txBody>
      </p:sp>
    </p:spTree>
    <p:extLst>
      <p:ext uri="{BB962C8B-B14F-4D97-AF65-F5344CB8AC3E}">
        <p14:creationId xmlns:p14="http://schemas.microsoft.com/office/powerpoint/2010/main" val="183610410"/>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8720973"/>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3943599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71187552"/>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401982045"/>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3073570885"/>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3109568220"/>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3174524385"/>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395430515"/>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579136953"/>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pic>
        <p:nvPicPr>
          <p:cNvPr id="2" name="Picture 1">
            <a:extLst>
              <a:ext uri="{FF2B5EF4-FFF2-40B4-BE49-F238E27FC236}">
                <a16:creationId xmlns:a16="http://schemas.microsoft.com/office/drawing/2014/main" id="{EDA116D7-5574-501F-7C46-BA468314830D}"/>
              </a:ext>
            </a:extLst>
          </p:cNvPr>
          <p:cNvPicPr>
            <a:picLocks noChangeAspect="1"/>
          </p:cNvPicPr>
          <p:nvPr userDrawn="1"/>
        </p:nvPicPr>
        <p:blipFill>
          <a:blip r:embed="rId2"/>
          <a:srcRect/>
          <a:stretch/>
        </p:blipFill>
        <p:spPr>
          <a:xfrm>
            <a:off x="0" y="0"/>
            <a:ext cx="9144000" cy="5143500"/>
          </a:xfrm>
          <a:prstGeom prst="rect">
            <a:avLst/>
          </a:prstGeom>
        </p:spPr>
      </p:pic>
      <p:sp>
        <p:nvSpPr>
          <p:cNvPr id="3" name="TextBox 2">
            <a:extLst>
              <a:ext uri="{FF2B5EF4-FFF2-40B4-BE49-F238E27FC236}">
                <a16:creationId xmlns:a16="http://schemas.microsoft.com/office/drawing/2014/main" id="{71E3DA26-47BB-C525-85C7-3FD89F5B2D32}"/>
              </a:ext>
            </a:extLst>
          </p:cNvPr>
          <p:cNvSpPr txBox="1"/>
          <p:nvPr userDrawn="1"/>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40062900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9654761"/>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pic>
        <p:nvPicPr>
          <p:cNvPr id="2" name="Picture 1">
            <a:extLst>
              <a:ext uri="{FF2B5EF4-FFF2-40B4-BE49-F238E27FC236}">
                <a16:creationId xmlns:a16="http://schemas.microsoft.com/office/drawing/2014/main" id="{05C4E2ED-F319-1A65-6EE4-09891055A3ED}"/>
              </a:ext>
            </a:extLst>
          </p:cNvPr>
          <p:cNvPicPr>
            <a:picLocks noChangeAspect="1"/>
          </p:cNvPicPr>
          <p:nvPr userDrawn="1"/>
        </p:nvPicPr>
        <p:blipFill>
          <a:blip r:embed="rId2"/>
          <a:srcRect/>
          <a:stretch/>
        </p:blipFill>
        <p:spPr>
          <a:xfrm>
            <a:off x="0" y="0"/>
            <a:ext cx="9144000" cy="5143500"/>
          </a:xfrm>
          <a:prstGeom prst="rect">
            <a:avLst/>
          </a:prstGeom>
        </p:spPr>
      </p:pic>
      <p:sp>
        <p:nvSpPr>
          <p:cNvPr id="4" name="TextBox 3">
            <a:extLst>
              <a:ext uri="{FF2B5EF4-FFF2-40B4-BE49-F238E27FC236}">
                <a16:creationId xmlns:a16="http://schemas.microsoft.com/office/drawing/2014/main" id="{99C7D519-C98C-B196-ABAB-01B72B368602}"/>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5" name="TextBox 4">
            <a:hlinkClick r:id="rId3"/>
            <a:extLst>
              <a:ext uri="{FF2B5EF4-FFF2-40B4-BE49-F238E27FC236}">
                <a16:creationId xmlns:a16="http://schemas.microsoft.com/office/drawing/2014/main" id="{919AAC64-133F-1CA0-6F61-5FF8703BE0B9}"/>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a:solidFill>
                  <a:schemeClr val="tx1"/>
                </a:solidFill>
                <a:latin typeface="Lato" panose="020F0502020204030203" pitchFamily="34" charset="77"/>
              </a:rPr>
              <a:t>comsol.com/request-a-demo</a:t>
            </a:r>
          </a:p>
        </p:txBody>
      </p:sp>
    </p:spTree>
    <p:extLst>
      <p:ext uri="{BB962C8B-B14F-4D97-AF65-F5344CB8AC3E}">
        <p14:creationId xmlns:p14="http://schemas.microsoft.com/office/powerpoint/2010/main" val="79773521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DE1E3702-C2E9-9A88-D77C-65DEDA89E4CC}"/>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11" name="TextBox 10">
            <a:extLst>
              <a:ext uri="{FF2B5EF4-FFF2-40B4-BE49-F238E27FC236}">
                <a16:creationId xmlns:a16="http://schemas.microsoft.com/office/drawing/2014/main" id="{A619D016-E149-C6B7-542A-E11A41760844}"/>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12" name="TextBox 11">
            <a:hlinkClick r:id="rId3"/>
            <a:extLst>
              <a:ext uri="{FF2B5EF4-FFF2-40B4-BE49-F238E27FC236}">
                <a16:creationId xmlns:a16="http://schemas.microsoft.com/office/drawing/2014/main" id="{2242F479-BF6A-5B63-2957-1BAD3DABF5D2}"/>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a:solidFill>
                  <a:schemeClr val="tx1"/>
                </a:solidFill>
                <a:latin typeface="Lato" panose="020F0502020204030203" pitchFamily="34" charset="77"/>
              </a:rPr>
              <a:t>comsol.com</a:t>
            </a:r>
          </a:p>
        </p:txBody>
      </p:sp>
      <p:sp>
        <p:nvSpPr>
          <p:cNvPr id="13" name="Rectangle 12">
            <a:hlinkClick r:id="rId4"/>
            <a:extLst>
              <a:ext uri="{FF2B5EF4-FFF2-40B4-BE49-F238E27FC236}">
                <a16:creationId xmlns:a16="http://schemas.microsoft.com/office/drawing/2014/main" id="{75898223-8871-3D08-9D89-7F231F10FE1A}"/>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14" name="Rectangle 13">
            <a:hlinkClick r:id="rId5"/>
            <a:extLst>
              <a:ext uri="{FF2B5EF4-FFF2-40B4-BE49-F238E27FC236}">
                <a16:creationId xmlns:a16="http://schemas.microsoft.com/office/drawing/2014/main" id="{F44BFD08-BEC5-B55F-0935-72136F3F81F4}"/>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hlinkClick r:id="rId6"/>
            <a:extLst>
              <a:ext uri="{FF2B5EF4-FFF2-40B4-BE49-F238E27FC236}">
                <a16:creationId xmlns:a16="http://schemas.microsoft.com/office/drawing/2014/main" id="{1E9E4ABD-9B9E-0C73-42FA-A2757525E7EA}"/>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hlinkClick r:id="rId7"/>
            <a:extLst>
              <a:ext uri="{FF2B5EF4-FFF2-40B4-BE49-F238E27FC236}">
                <a16:creationId xmlns:a16="http://schemas.microsoft.com/office/drawing/2014/main" id="{DEEFC5E4-4F97-E9B8-4175-47B49C941C61}"/>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095975278"/>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44D7FA-71D5-1247-8CC0-659E1B402155}"/>
              </a:ext>
            </a:extLst>
          </p:cNvPr>
          <p:cNvSpPr/>
          <p:nvPr/>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A3BE5D26-7777-861E-A043-B78383941CCB}"/>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15" name="TextBox 14">
            <a:extLst>
              <a:ext uri="{FF2B5EF4-FFF2-40B4-BE49-F238E27FC236}">
                <a16:creationId xmlns:a16="http://schemas.microsoft.com/office/drawing/2014/main" id="{DD2FFFD0-2A1D-5A4A-4D08-7E7E2AE24843}"/>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16" name="TextBox 15">
            <a:hlinkClick r:id="rId3"/>
            <a:extLst>
              <a:ext uri="{FF2B5EF4-FFF2-40B4-BE49-F238E27FC236}">
                <a16:creationId xmlns:a16="http://schemas.microsoft.com/office/drawing/2014/main" id="{F73B4090-49A7-4CC2-2929-3EC542A7CEEA}"/>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a:solidFill>
                  <a:schemeClr val="tx1"/>
                </a:solidFill>
                <a:latin typeface="Lato" panose="020F0502020204030203" pitchFamily="34" charset="77"/>
              </a:rPr>
              <a:t>comsol.com</a:t>
            </a:r>
          </a:p>
        </p:txBody>
      </p:sp>
      <p:sp>
        <p:nvSpPr>
          <p:cNvPr id="17" name="Rectangle 16">
            <a:hlinkClick r:id="rId4"/>
            <a:extLst>
              <a:ext uri="{FF2B5EF4-FFF2-40B4-BE49-F238E27FC236}">
                <a16:creationId xmlns:a16="http://schemas.microsoft.com/office/drawing/2014/main" id="{F43B94F9-A071-F8DB-E89E-37E97F922A65}"/>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18" name="Rectangle 17">
            <a:hlinkClick r:id="rId5"/>
            <a:extLst>
              <a:ext uri="{FF2B5EF4-FFF2-40B4-BE49-F238E27FC236}">
                <a16:creationId xmlns:a16="http://schemas.microsoft.com/office/drawing/2014/main" id="{3F8348A1-99E4-B7D9-6941-E1F105BD273F}"/>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a:hlinkClick r:id="rId6"/>
            <a:extLst>
              <a:ext uri="{FF2B5EF4-FFF2-40B4-BE49-F238E27FC236}">
                <a16:creationId xmlns:a16="http://schemas.microsoft.com/office/drawing/2014/main" id="{EB1DE067-81A3-4EE8-3CBC-A3A7EEBEE578}"/>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hlinkClick r:id="rId7"/>
            <a:extLst>
              <a:ext uri="{FF2B5EF4-FFF2-40B4-BE49-F238E27FC236}">
                <a16:creationId xmlns:a16="http://schemas.microsoft.com/office/drawing/2014/main" id="{60A05409-9D02-2520-A807-4F18F84AB74F}"/>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hlinkClick r:id="rId7"/>
            <a:extLst>
              <a:ext uri="{FF2B5EF4-FFF2-40B4-BE49-F238E27FC236}">
                <a16:creationId xmlns:a16="http://schemas.microsoft.com/office/drawing/2014/main" id="{5B8E0B58-17AD-9068-3F13-2BB594DC42F3}"/>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a:hlinkClick r:id="rId8"/>
            <a:extLst>
              <a:ext uri="{FF2B5EF4-FFF2-40B4-BE49-F238E27FC236}">
                <a16:creationId xmlns:a16="http://schemas.microsoft.com/office/drawing/2014/main" id="{0827655E-655F-431B-086D-18EBDF3CCAD6}"/>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hlinkClick r:id="rId9"/>
            <a:extLst>
              <a:ext uri="{FF2B5EF4-FFF2-40B4-BE49-F238E27FC236}">
                <a16:creationId xmlns:a16="http://schemas.microsoft.com/office/drawing/2014/main" id="{AEF42899-F80B-99F8-F1EC-90A04C5845BC}"/>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a:hlinkClick r:id="rId5"/>
            <a:extLst>
              <a:ext uri="{FF2B5EF4-FFF2-40B4-BE49-F238E27FC236}">
                <a16:creationId xmlns:a16="http://schemas.microsoft.com/office/drawing/2014/main" id="{BFE396C5-5961-E6AA-D2EA-C62ED8297AC3}"/>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078212782"/>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2000">
                <a:latin typeface="Lato" panose="020F0502020204030203" pitchFamily="34" charset="0"/>
              </a:defRPr>
            </a:lvl4pPr>
            <a:lvl5pPr marL="1828754"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630239"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630239"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402138"/>
            <a:ext cx="1981200" cy="531811"/>
          </a:xfrm>
        </p:spPr>
        <p:txBody>
          <a:bodyPr>
            <a:normAutofit/>
          </a:bodyPr>
          <a:lstStyle>
            <a:lvl1pPr marL="0" indent="0">
              <a:buNone/>
              <a:defRPr sz="800"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2141020195"/>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cSld name="1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84506428"/>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29"/>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79"/>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58910182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0"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071105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image" Target="../media/image1.jpg"/><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theme" Target="../theme/theme2.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19" Type="http://schemas.openxmlformats.org/officeDocument/2006/relationships/image" Target="../media/image2.png"/><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_rels/slideMaster3.xml.rels><?xml version="1.0" encoding="UTF-8" standalone="yes"?>
<Relationships xmlns="http://schemas.openxmlformats.org/package/2006/relationships"><Relationship Id="rId26" Type="http://schemas.openxmlformats.org/officeDocument/2006/relationships/slideLayout" Target="../slideLayouts/slideLayout58.xml"/><Relationship Id="rId21" Type="http://schemas.openxmlformats.org/officeDocument/2006/relationships/slideLayout" Target="../slideLayouts/slideLayout53.xml"/><Relationship Id="rId34" Type="http://schemas.openxmlformats.org/officeDocument/2006/relationships/slideLayout" Target="../slideLayouts/slideLayout66.xml"/><Relationship Id="rId42" Type="http://schemas.openxmlformats.org/officeDocument/2006/relationships/slideLayout" Target="../slideLayouts/slideLayout74.xml"/><Relationship Id="rId47" Type="http://schemas.openxmlformats.org/officeDocument/2006/relationships/slideLayout" Target="../slideLayouts/slideLayout79.xml"/><Relationship Id="rId50" Type="http://schemas.openxmlformats.org/officeDocument/2006/relationships/slideLayout" Target="../slideLayouts/slideLayout82.xml"/><Relationship Id="rId55" Type="http://schemas.openxmlformats.org/officeDocument/2006/relationships/slideLayout" Target="../slideLayouts/slideLayout87.xml"/><Relationship Id="rId63" Type="http://schemas.openxmlformats.org/officeDocument/2006/relationships/slideLayout" Target="../slideLayouts/slideLayout95.xml"/><Relationship Id="rId68" Type="http://schemas.openxmlformats.org/officeDocument/2006/relationships/image" Target="../media/image2.png"/><Relationship Id="rId7" Type="http://schemas.openxmlformats.org/officeDocument/2006/relationships/slideLayout" Target="../slideLayouts/slideLayout39.xml"/><Relationship Id="rId2" Type="http://schemas.openxmlformats.org/officeDocument/2006/relationships/slideLayout" Target="../slideLayouts/slideLayout34.xml"/><Relationship Id="rId16" Type="http://schemas.openxmlformats.org/officeDocument/2006/relationships/slideLayout" Target="../slideLayouts/slideLayout48.xml"/><Relationship Id="rId29" Type="http://schemas.openxmlformats.org/officeDocument/2006/relationships/slideLayout" Target="../slideLayouts/slideLayout61.xml"/><Relationship Id="rId11" Type="http://schemas.openxmlformats.org/officeDocument/2006/relationships/slideLayout" Target="../slideLayouts/slideLayout43.xml"/><Relationship Id="rId24" Type="http://schemas.openxmlformats.org/officeDocument/2006/relationships/slideLayout" Target="../slideLayouts/slideLayout56.xml"/><Relationship Id="rId32" Type="http://schemas.openxmlformats.org/officeDocument/2006/relationships/slideLayout" Target="../slideLayouts/slideLayout64.xml"/><Relationship Id="rId37" Type="http://schemas.openxmlformats.org/officeDocument/2006/relationships/slideLayout" Target="../slideLayouts/slideLayout69.xml"/><Relationship Id="rId40" Type="http://schemas.openxmlformats.org/officeDocument/2006/relationships/slideLayout" Target="../slideLayouts/slideLayout72.xml"/><Relationship Id="rId45" Type="http://schemas.openxmlformats.org/officeDocument/2006/relationships/slideLayout" Target="../slideLayouts/slideLayout77.xml"/><Relationship Id="rId53" Type="http://schemas.openxmlformats.org/officeDocument/2006/relationships/slideLayout" Target="../slideLayouts/slideLayout85.xml"/><Relationship Id="rId58" Type="http://schemas.openxmlformats.org/officeDocument/2006/relationships/slideLayout" Target="../slideLayouts/slideLayout90.xml"/><Relationship Id="rId66" Type="http://schemas.openxmlformats.org/officeDocument/2006/relationships/image" Target="../media/image7.emf"/><Relationship Id="rId5" Type="http://schemas.openxmlformats.org/officeDocument/2006/relationships/slideLayout" Target="../slideLayouts/slideLayout37.xml"/><Relationship Id="rId61" Type="http://schemas.openxmlformats.org/officeDocument/2006/relationships/slideLayout" Target="../slideLayouts/slideLayout93.xml"/><Relationship Id="rId19" Type="http://schemas.openxmlformats.org/officeDocument/2006/relationships/slideLayout" Target="../slideLayouts/slideLayout51.xml"/><Relationship Id="rId14" Type="http://schemas.openxmlformats.org/officeDocument/2006/relationships/slideLayout" Target="../slideLayouts/slideLayout46.xml"/><Relationship Id="rId22" Type="http://schemas.openxmlformats.org/officeDocument/2006/relationships/slideLayout" Target="../slideLayouts/slideLayout54.xml"/><Relationship Id="rId27" Type="http://schemas.openxmlformats.org/officeDocument/2006/relationships/slideLayout" Target="../slideLayouts/slideLayout59.xml"/><Relationship Id="rId30" Type="http://schemas.openxmlformats.org/officeDocument/2006/relationships/slideLayout" Target="../slideLayouts/slideLayout62.xml"/><Relationship Id="rId35" Type="http://schemas.openxmlformats.org/officeDocument/2006/relationships/slideLayout" Target="../slideLayouts/slideLayout67.xml"/><Relationship Id="rId43" Type="http://schemas.openxmlformats.org/officeDocument/2006/relationships/slideLayout" Target="../slideLayouts/slideLayout75.xml"/><Relationship Id="rId48" Type="http://schemas.openxmlformats.org/officeDocument/2006/relationships/slideLayout" Target="../slideLayouts/slideLayout80.xml"/><Relationship Id="rId56" Type="http://schemas.openxmlformats.org/officeDocument/2006/relationships/slideLayout" Target="../slideLayouts/slideLayout88.xml"/><Relationship Id="rId64" Type="http://schemas.openxmlformats.org/officeDocument/2006/relationships/slideLayout" Target="../slideLayouts/slideLayout96.xml"/><Relationship Id="rId8" Type="http://schemas.openxmlformats.org/officeDocument/2006/relationships/slideLayout" Target="../slideLayouts/slideLayout40.xml"/><Relationship Id="rId51" Type="http://schemas.openxmlformats.org/officeDocument/2006/relationships/slideLayout" Target="../slideLayouts/slideLayout83.xml"/><Relationship Id="rId3" Type="http://schemas.openxmlformats.org/officeDocument/2006/relationships/slideLayout" Target="../slideLayouts/slideLayout35.xml"/><Relationship Id="rId12" Type="http://schemas.openxmlformats.org/officeDocument/2006/relationships/slideLayout" Target="../slideLayouts/slideLayout44.xml"/><Relationship Id="rId17" Type="http://schemas.openxmlformats.org/officeDocument/2006/relationships/slideLayout" Target="../slideLayouts/slideLayout49.xml"/><Relationship Id="rId25" Type="http://schemas.openxmlformats.org/officeDocument/2006/relationships/slideLayout" Target="../slideLayouts/slideLayout57.xml"/><Relationship Id="rId33" Type="http://schemas.openxmlformats.org/officeDocument/2006/relationships/slideLayout" Target="../slideLayouts/slideLayout65.xml"/><Relationship Id="rId38" Type="http://schemas.openxmlformats.org/officeDocument/2006/relationships/slideLayout" Target="../slideLayouts/slideLayout70.xml"/><Relationship Id="rId46" Type="http://schemas.openxmlformats.org/officeDocument/2006/relationships/slideLayout" Target="../slideLayouts/slideLayout78.xml"/><Relationship Id="rId59" Type="http://schemas.openxmlformats.org/officeDocument/2006/relationships/slideLayout" Target="../slideLayouts/slideLayout91.xml"/><Relationship Id="rId67" Type="http://schemas.openxmlformats.org/officeDocument/2006/relationships/image" Target="../media/image8.emf"/><Relationship Id="rId20" Type="http://schemas.openxmlformats.org/officeDocument/2006/relationships/slideLayout" Target="../slideLayouts/slideLayout52.xml"/><Relationship Id="rId41" Type="http://schemas.openxmlformats.org/officeDocument/2006/relationships/slideLayout" Target="../slideLayouts/slideLayout73.xml"/><Relationship Id="rId54" Type="http://schemas.openxmlformats.org/officeDocument/2006/relationships/slideLayout" Target="../slideLayouts/slideLayout86.xml"/><Relationship Id="rId62" Type="http://schemas.openxmlformats.org/officeDocument/2006/relationships/slideLayout" Target="../slideLayouts/slideLayout94.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5" Type="http://schemas.openxmlformats.org/officeDocument/2006/relationships/slideLayout" Target="../slideLayouts/slideLayout47.xml"/><Relationship Id="rId23" Type="http://schemas.openxmlformats.org/officeDocument/2006/relationships/slideLayout" Target="../slideLayouts/slideLayout55.xml"/><Relationship Id="rId28" Type="http://schemas.openxmlformats.org/officeDocument/2006/relationships/slideLayout" Target="../slideLayouts/slideLayout60.xml"/><Relationship Id="rId36" Type="http://schemas.openxmlformats.org/officeDocument/2006/relationships/slideLayout" Target="../slideLayouts/slideLayout68.xml"/><Relationship Id="rId49" Type="http://schemas.openxmlformats.org/officeDocument/2006/relationships/slideLayout" Target="../slideLayouts/slideLayout81.xml"/><Relationship Id="rId57" Type="http://schemas.openxmlformats.org/officeDocument/2006/relationships/slideLayout" Target="../slideLayouts/slideLayout89.xml"/><Relationship Id="rId10" Type="http://schemas.openxmlformats.org/officeDocument/2006/relationships/slideLayout" Target="../slideLayouts/slideLayout42.xml"/><Relationship Id="rId31" Type="http://schemas.openxmlformats.org/officeDocument/2006/relationships/slideLayout" Target="../slideLayouts/slideLayout63.xml"/><Relationship Id="rId44" Type="http://schemas.openxmlformats.org/officeDocument/2006/relationships/slideLayout" Target="../slideLayouts/slideLayout76.xml"/><Relationship Id="rId52" Type="http://schemas.openxmlformats.org/officeDocument/2006/relationships/slideLayout" Target="../slideLayouts/slideLayout84.xml"/><Relationship Id="rId60" Type="http://schemas.openxmlformats.org/officeDocument/2006/relationships/slideLayout" Target="../slideLayouts/slideLayout92.xml"/><Relationship Id="rId65" Type="http://schemas.openxmlformats.org/officeDocument/2006/relationships/theme" Target="../theme/theme3.xml"/><Relationship Id="rId4" Type="http://schemas.openxmlformats.org/officeDocument/2006/relationships/slideLayout" Target="../slideLayouts/slideLayout36.xml"/><Relationship Id="rId9" Type="http://schemas.openxmlformats.org/officeDocument/2006/relationships/slideLayout" Target="../slideLayouts/slideLayout41.xml"/><Relationship Id="rId13" Type="http://schemas.openxmlformats.org/officeDocument/2006/relationships/slideLayout" Target="../slideLayouts/slideLayout45.xml"/><Relationship Id="rId18" Type="http://schemas.openxmlformats.org/officeDocument/2006/relationships/slideLayout" Target="../slideLayouts/slideLayout50.xml"/><Relationship Id="rId39" Type="http://schemas.openxmlformats.org/officeDocument/2006/relationships/slideLayout" Target="../slideLayouts/slideLayout7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0"/>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617351463"/>
      </p:ext>
    </p:extLst>
  </p:cSld>
  <p:clrMap bg1="lt1" tx1="dk1" bg2="lt2" tx2="dk2" accent1="accent1" accent2="accent2" accent3="accent3" accent4="accent4" accent5="accent5" accent6="accent6" hlink="hlink" folHlink="folHlink"/>
  <p:sldLayoutIdLst>
    <p:sldLayoutId id="2147483656" r:id="rId1"/>
    <p:sldLayoutId id="2147483670" r:id="rId2"/>
    <p:sldLayoutId id="2147483667" r:id="rId3"/>
    <p:sldLayoutId id="2147483654" r:id="rId4"/>
    <p:sldLayoutId id="2147483655" r:id="rId5"/>
    <p:sldLayoutId id="2147483657" r:id="rId6"/>
    <p:sldLayoutId id="2147483658" r:id="rId7"/>
    <p:sldLayoutId id="2147483666" r:id="rId8"/>
    <p:sldLayoutId id="2147483660" r:id="rId9"/>
    <p:sldLayoutId id="2147483668" r:id="rId10"/>
    <p:sldLayoutId id="2147483664" r:id="rId11"/>
    <p:sldLayoutId id="2147483674" r:id="rId12"/>
    <p:sldLayoutId id="2147483669" r:id="rId13"/>
    <p:sldLayoutId id="2147483671" r:id="rId14"/>
    <p:sldLayoutId id="2147483672" r:id="rId15"/>
    <p:sldLayoutId id="2147483673" r:id="rId16"/>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19"/>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0"/>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014858042"/>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 id="2147483690" r:id="rId15"/>
    <p:sldLayoutId id="2147483691" r:id="rId16"/>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19"/>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6"/>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7"/>
          <a:stretch>
            <a:fillRect/>
          </a:stretch>
        </p:blipFill>
        <p:spPr>
          <a:xfrm>
            <a:off x="115778" y="223913"/>
            <a:ext cx="752320" cy="69658"/>
          </a:xfrm>
          <a:prstGeom prst="rect">
            <a:avLst/>
          </a:prstGeom>
        </p:spPr>
      </p:pic>
    </p:spTree>
    <p:extLst>
      <p:ext uri="{BB962C8B-B14F-4D97-AF65-F5344CB8AC3E}">
        <p14:creationId xmlns:p14="http://schemas.microsoft.com/office/powerpoint/2010/main" val="4187577789"/>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707" r:id="rId15"/>
    <p:sldLayoutId id="2147483708" r:id="rId16"/>
    <p:sldLayoutId id="2147483709" r:id="rId17"/>
    <p:sldLayoutId id="2147483710" r:id="rId18"/>
    <p:sldLayoutId id="2147483711" r:id="rId19"/>
    <p:sldLayoutId id="2147483712" r:id="rId20"/>
    <p:sldLayoutId id="2147483713" r:id="rId21"/>
    <p:sldLayoutId id="2147483714" r:id="rId22"/>
    <p:sldLayoutId id="2147483715" r:id="rId23"/>
    <p:sldLayoutId id="2147483716" r:id="rId24"/>
    <p:sldLayoutId id="2147483717" r:id="rId25"/>
    <p:sldLayoutId id="2147483718" r:id="rId26"/>
    <p:sldLayoutId id="2147483719" r:id="rId27"/>
    <p:sldLayoutId id="2147483720" r:id="rId28"/>
    <p:sldLayoutId id="2147483721" r:id="rId29"/>
    <p:sldLayoutId id="2147483722" r:id="rId30"/>
    <p:sldLayoutId id="2147483723" r:id="rId31"/>
    <p:sldLayoutId id="2147483724" r:id="rId32"/>
    <p:sldLayoutId id="2147483725" r:id="rId33"/>
    <p:sldLayoutId id="2147483726" r:id="rId34"/>
    <p:sldLayoutId id="2147483727" r:id="rId35"/>
    <p:sldLayoutId id="2147483728" r:id="rId36"/>
    <p:sldLayoutId id="2147483729" r:id="rId37"/>
    <p:sldLayoutId id="2147483730" r:id="rId38"/>
    <p:sldLayoutId id="2147483731" r:id="rId39"/>
    <p:sldLayoutId id="2147483732" r:id="rId40"/>
    <p:sldLayoutId id="2147483733" r:id="rId41"/>
    <p:sldLayoutId id="2147483734" r:id="rId42"/>
    <p:sldLayoutId id="2147483735" r:id="rId43"/>
    <p:sldLayoutId id="2147483736" r:id="rId44"/>
    <p:sldLayoutId id="2147483737" r:id="rId45"/>
    <p:sldLayoutId id="2147483738" r:id="rId46"/>
    <p:sldLayoutId id="2147483739" r:id="rId47"/>
    <p:sldLayoutId id="2147483740" r:id="rId48"/>
    <p:sldLayoutId id="2147483741" r:id="rId49"/>
    <p:sldLayoutId id="2147483742" r:id="rId50"/>
    <p:sldLayoutId id="2147483743" r:id="rId51"/>
    <p:sldLayoutId id="2147483744" r:id="rId52"/>
    <p:sldLayoutId id="2147483745" r:id="rId53"/>
    <p:sldLayoutId id="2147483746" r:id="rId54"/>
    <p:sldLayoutId id="2147483747" r:id="rId55"/>
    <p:sldLayoutId id="2147483748" r:id="rId56"/>
    <p:sldLayoutId id="2147483749" r:id="rId57"/>
    <p:sldLayoutId id="2147483750" r:id="rId58"/>
    <p:sldLayoutId id="2147483751" r:id="rId59"/>
    <p:sldLayoutId id="2147483752" r:id="rId60"/>
    <p:sldLayoutId id="2147483753" r:id="rId61"/>
    <p:sldLayoutId id="2147483754" r:id="rId62"/>
    <p:sldLayoutId id="2147483755" r:id="rId63"/>
    <p:sldLayoutId id="2147483756" r:id="rId64"/>
  </p:sldLayoutIdLst>
  <p:txStyles>
    <p:titleStyle>
      <a:lvl1pPr algn="l" defTabSz="914400"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68"/>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3.xml"/></Relationships>
</file>

<file path=ppt/slides/_rels/slide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9.xml"/></Relationships>
</file>

<file path=ppt/slides/_rels/slide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8.xml"/></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38.xml"/></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38.xml"/><Relationship Id="rId4" Type="http://schemas.openxmlformats.org/officeDocument/2006/relationships/image" Target="../media/image19.png"/></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3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a:t>Tonpilz</a:t>
            </a:r>
            <a:r>
              <a:rPr lang="en-US" dirty="0"/>
              <a:t> Transducer Array</a:t>
            </a:r>
            <a:br>
              <a:rPr lang="en-US" dirty="0"/>
            </a:br>
            <a:r>
              <a:rPr lang="en-US" dirty="0"/>
              <a:t>for SONAR Systems</a:t>
            </a:r>
            <a:endParaRPr lang="sv-SE" dirty="0"/>
          </a:p>
        </p:txBody>
      </p:sp>
    </p:spTree>
    <p:extLst>
      <p:ext uri="{BB962C8B-B14F-4D97-AF65-F5344CB8AC3E}">
        <p14:creationId xmlns:p14="http://schemas.microsoft.com/office/powerpoint/2010/main" val="31080434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noAutofit/>
          </a:bodyPr>
          <a:lstStyle/>
          <a:p>
            <a:r>
              <a:rPr lang="en-US" sz="1400" dirty="0"/>
              <a:t>This model sets up a linear array of nine </a:t>
            </a:r>
            <a:r>
              <a:rPr lang="en-US" sz="1400" dirty="0" err="1"/>
              <a:t>tonpilz</a:t>
            </a:r>
            <a:r>
              <a:rPr lang="en-US" sz="1400" dirty="0"/>
              <a:t> piezoelectric transducers placed in a 3x3 grid. A voltage is applied that includes a phase change across the three rows. The transducers are located in a box below the sea surface.</a:t>
            </a:r>
          </a:p>
          <a:p>
            <a:r>
              <a:rPr lang="en-US" sz="1400" dirty="0"/>
              <a:t>The exterior acoustics are modeled using the </a:t>
            </a:r>
            <a:r>
              <a:rPr lang="en-US" sz="1400" i="1" dirty="0"/>
              <a:t>Pressure Acoustics, Boundary Elements</a:t>
            </a:r>
            <a:r>
              <a:rPr lang="en-US" sz="1400" dirty="0"/>
              <a:t> interface which is coupled to the vibrating structures with the </a:t>
            </a:r>
            <a:r>
              <a:rPr lang="en-US" sz="1400" i="1" dirty="0"/>
              <a:t>Acoustic-Structure Boundary</a:t>
            </a:r>
            <a:r>
              <a:rPr lang="en-US" sz="1400" dirty="0"/>
              <a:t> multiphysics coupling. This results in a hybrid BEM-FEM model of the full system.</a:t>
            </a:r>
          </a:p>
          <a:p>
            <a:r>
              <a:rPr lang="en-US" sz="1400" dirty="0"/>
              <a:t>The simple box geometry used here can, for example, be extended to a more realistic hull and sonar geometry.</a:t>
            </a:r>
          </a:p>
        </p:txBody>
      </p:sp>
      <p:sp>
        <p:nvSpPr>
          <p:cNvPr id="2" name="Title 1"/>
          <p:cNvSpPr>
            <a:spLocks noGrp="1"/>
          </p:cNvSpPr>
          <p:nvPr>
            <p:ph type="title"/>
          </p:nvPr>
        </p:nvSpPr>
        <p:spPr/>
        <p:txBody>
          <a:bodyPr>
            <a:normAutofit/>
          </a:bodyPr>
          <a:lstStyle/>
          <a:p>
            <a:r>
              <a:rPr lang="sv-SE" dirty="0"/>
              <a:t>Background and Motivation</a:t>
            </a:r>
          </a:p>
        </p:txBody>
      </p:sp>
      <p:pic>
        <p:nvPicPr>
          <p:cNvPr id="6" name="Content Placeholder 5">
            <a:extLst>
              <a:ext uri="{FF2B5EF4-FFF2-40B4-BE49-F238E27FC236}">
                <a16:creationId xmlns:a16="http://schemas.microsoft.com/office/drawing/2014/main" id="{3978D714-31B7-2AF3-EEDC-09E420B7E0E2}"/>
              </a:ext>
            </a:extLst>
          </p:cNvPr>
          <p:cNvPicPr>
            <a:picLocks noGrp="1" noChangeAspect="1"/>
          </p:cNvPicPr>
          <p:nvPr>
            <p:ph sz="half" idx="2"/>
          </p:nvPr>
        </p:nvPicPr>
        <p:blipFill>
          <a:blip r:embed="rId2"/>
          <a:stretch>
            <a:fillRect/>
          </a:stretch>
        </p:blipFill>
        <p:spPr>
          <a:xfrm>
            <a:off x="4725988" y="1357825"/>
            <a:ext cx="4037012" cy="2890325"/>
          </a:xfrm>
        </p:spPr>
      </p:pic>
    </p:spTree>
    <p:extLst>
      <p:ext uri="{BB962C8B-B14F-4D97-AF65-F5344CB8AC3E}">
        <p14:creationId xmlns:p14="http://schemas.microsoft.com/office/powerpoint/2010/main" val="11731343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3D9BB9F-44A5-6B68-6F3B-308C6D01EAB3}"/>
              </a:ext>
            </a:extLst>
          </p:cNvPr>
          <p:cNvPicPr>
            <a:picLocks noChangeAspect="1"/>
          </p:cNvPicPr>
          <p:nvPr/>
        </p:nvPicPr>
        <p:blipFill>
          <a:blip r:embed="rId2"/>
          <a:stretch>
            <a:fillRect/>
          </a:stretch>
        </p:blipFill>
        <p:spPr>
          <a:xfrm>
            <a:off x="685800" y="1333500"/>
            <a:ext cx="4460757" cy="3193708"/>
          </a:xfrm>
          <a:prstGeom prst="rect">
            <a:avLst/>
          </a:prstGeom>
        </p:spPr>
      </p:pic>
      <p:sp>
        <p:nvSpPr>
          <p:cNvPr id="2" name="Title 1"/>
          <p:cNvSpPr>
            <a:spLocks noGrp="1"/>
          </p:cNvSpPr>
          <p:nvPr>
            <p:ph type="title"/>
          </p:nvPr>
        </p:nvSpPr>
        <p:spPr/>
        <p:txBody>
          <a:bodyPr>
            <a:normAutofit/>
          </a:bodyPr>
          <a:lstStyle/>
          <a:p>
            <a:r>
              <a:rPr lang="sv-SE" dirty="0"/>
              <a:t>Model Setup</a:t>
            </a:r>
          </a:p>
        </p:txBody>
      </p:sp>
      <p:sp>
        <p:nvSpPr>
          <p:cNvPr id="5" name="TextBox 4"/>
          <p:cNvSpPr txBox="1"/>
          <p:nvPr/>
        </p:nvSpPr>
        <p:spPr>
          <a:xfrm>
            <a:off x="5987524" y="1581150"/>
            <a:ext cx="1933543" cy="2031325"/>
          </a:xfrm>
          <a:prstGeom prst="rect">
            <a:avLst/>
          </a:prstGeom>
          <a:noFill/>
        </p:spPr>
        <p:txBody>
          <a:bodyPr wrap="none" rtlCol="0">
            <a:spAutoFit/>
          </a:bodyPr>
          <a:lstStyle/>
          <a:p>
            <a:r>
              <a:rPr lang="en-US" sz="1400" dirty="0">
                <a:latin typeface="Lato Light" panose="020F0302020204030203" pitchFamily="34" charset="0"/>
              </a:rPr>
              <a:t>Piezoelectric Materials</a:t>
            </a:r>
          </a:p>
          <a:p>
            <a:endParaRPr lang="en-US" sz="1400" dirty="0">
              <a:latin typeface="Lato Light" panose="020F0302020204030203" pitchFamily="34" charset="0"/>
            </a:endParaRPr>
          </a:p>
          <a:p>
            <a:endParaRPr lang="en-US" sz="1400" dirty="0">
              <a:latin typeface="Lato Light" panose="020F0302020204030203" pitchFamily="34" charset="0"/>
            </a:endParaRPr>
          </a:p>
          <a:p>
            <a:r>
              <a:rPr lang="en-US" sz="1400" dirty="0">
                <a:latin typeface="Lato Light" panose="020F0302020204030203" pitchFamily="34" charset="0"/>
              </a:rPr>
              <a:t>Solid Mechanics</a:t>
            </a:r>
          </a:p>
          <a:p>
            <a:endParaRPr lang="en-US" sz="1400" dirty="0">
              <a:latin typeface="Lato Light" panose="020F0302020204030203" pitchFamily="34" charset="0"/>
            </a:endParaRPr>
          </a:p>
          <a:p>
            <a:endParaRPr lang="en-US" sz="1400" dirty="0">
              <a:latin typeface="Lato Light" panose="020F0302020204030203" pitchFamily="34" charset="0"/>
            </a:endParaRPr>
          </a:p>
          <a:p>
            <a:endParaRPr lang="en-US" sz="1400" dirty="0">
              <a:latin typeface="Lato Light" panose="020F0302020204030203" pitchFamily="34" charset="0"/>
            </a:endParaRPr>
          </a:p>
          <a:p>
            <a:r>
              <a:rPr lang="en-US" sz="1400" dirty="0">
                <a:latin typeface="Lato Light" panose="020F0302020204030203" pitchFamily="34" charset="0"/>
              </a:rPr>
              <a:t>Pressure Acoustics,</a:t>
            </a:r>
            <a:br>
              <a:rPr lang="en-US" sz="1400" dirty="0">
                <a:latin typeface="Lato Light" panose="020F0302020204030203" pitchFamily="34" charset="0"/>
              </a:rPr>
            </a:br>
            <a:r>
              <a:rPr lang="en-US" sz="1400" dirty="0">
                <a:latin typeface="Lato Light" panose="020F0302020204030203" pitchFamily="34" charset="0"/>
              </a:rPr>
              <a:t>Boundary Elements</a:t>
            </a:r>
          </a:p>
        </p:txBody>
      </p:sp>
      <p:cxnSp>
        <p:nvCxnSpPr>
          <p:cNvPr id="4" name="Elbow Connector 3"/>
          <p:cNvCxnSpPr>
            <a:cxnSpLocks/>
          </p:cNvCxnSpPr>
          <p:nvPr/>
        </p:nvCxnSpPr>
        <p:spPr>
          <a:xfrm rot="10800000" flipV="1">
            <a:off x="3048000" y="1733550"/>
            <a:ext cx="2939524" cy="838200"/>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9" name="Elbow Connector 8"/>
          <p:cNvCxnSpPr/>
          <p:nvPr/>
        </p:nvCxnSpPr>
        <p:spPr>
          <a:xfrm rot="10800000" flipV="1">
            <a:off x="2737536" y="2419350"/>
            <a:ext cx="3249988" cy="353462"/>
          </a:xfrm>
          <a:prstGeom prst="bentConnector3">
            <a:avLst>
              <a:gd name="adj1" fmla="val 13085"/>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a:off x="4109136" y="3333750"/>
            <a:ext cx="1878388"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373175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v-SE" dirty="0"/>
              <a:t>Results</a:t>
            </a:r>
          </a:p>
        </p:txBody>
      </p:sp>
      <p:sp>
        <p:nvSpPr>
          <p:cNvPr id="3" name="TextBox 2"/>
          <p:cNvSpPr txBox="1"/>
          <p:nvPr/>
        </p:nvSpPr>
        <p:spPr>
          <a:xfrm>
            <a:off x="797693" y="3943350"/>
            <a:ext cx="1762021" cy="230832"/>
          </a:xfrm>
          <a:prstGeom prst="rect">
            <a:avLst/>
          </a:prstGeom>
          <a:noFill/>
        </p:spPr>
        <p:txBody>
          <a:bodyPr wrap="none" rtlCol="0">
            <a:spAutoFit/>
          </a:bodyPr>
          <a:lstStyle/>
          <a:p>
            <a:r>
              <a:rPr lang="en-US" sz="900" b="1" i="1" dirty="0">
                <a:solidFill>
                  <a:schemeClr val="accent1"/>
                </a:solidFill>
              </a:rPr>
              <a:t>Displacement of the transducers</a:t>
            </a:r>
          </a:p>
        </p:txBody>
      </p:sp>
      <p:sp>
        <p:nvSpPr>
          <p:cNvPr id="6" name="TextBox 5"/>
          <p:cNvSpPr txBox="1"/>
          <p:nvPr/>
        </p:nvSpPr>
        <p:spPr>
          <a:xfrm>
            <a:off x="4800600" y="3944052"/>
            <a:ext cx="2247731" cy="230832"/>
          </a:xfrm>
          <a:prstGeom prst="rect">
            <a:avLst/>
          </a:prstGeom>
          <a:noFill/>
        </p:spPr>
        <p:txBody>
          <a:bodyPr wrap="none" rtlCol="0">
            <a:spAutoFit/>
          </a:bodyPr>
          <a:lstStyle/>
          <a:p>
            <a:r>
              <a:rPr lang="en-US" sz="900" b="1" i="1" dirty="0">
                <a:solidFill>
                  <a:schemeClr val="accent1"/>
                </a:solidFill>
              </a:rPr>
              <a:t>Electric potential in the </a:t>
            </a:r>
            <a:r>
              <a:rPr lang="en-US" sz="900" b="1" i="1" dirty="0" err="1">
                <a:solidFill>
                  <a:schemeClr val="accent1"/>
                </a:solidFill>
              </a:rPr>
              <a:t>piezoelelctric</a:t>
            </a:r>
            <a:r>
              <a:rPr lang="en-US" sz="900" b="1" i="1" dirty="0">
                <a:solidFill>
                  <a:schemeClr val="accent1"/>
                </a:solidFill>
              </a:rPr>
              <a:t> discs</a:t>
            </a:r>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8108" y="1428750"/>
            <a:ext cx="3621492"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60507" y="1428750"/>
            <a:ext cx="3621493"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352241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v-SE" dirty="0"/>
              <a:t>Results: Free Field</a:t>
            </a:r>
          </a:p>
        </p:txBody>
      </p:sp>
      <p:sp>
        <p:nvSpPr>
          <p:cNvPr id="3" name="TextBox 2"/>
          <p:cNvSpPr txBox="1"/>
          <p:nvPr/>
        </p:nvSpPr>
        <p:spPr>
          <a:xfrm>
            <a:off x="2895600" y="4590772"/>
            <a:ext cx="3048000" cy="276999"/>
          </a:xfrm>
          <a:prstGeom prst="rect">
            <a:avLst/>
          </a:prstGeom>
          <a:noFill/>
        </p:spPr>
        <p:txBody>
          <a:bodyPr wrap="square" rtlCol="0">
            <a:spAutoFit/>
          </a:bodyPr>
          <a:lstStyle/>
          <a:p>
            <a:r>
              <a:rPr lang="en-US" sz="1200" dirty="0">
                <a:latin typeface="Lato Light" panose="020F0302020204030203" pitchFamily="34" charset="0"/>
              </a:rPr>
              <a:t>Sea surface: infinite sound soft boundary</a:t>
            </a:r>
          </a:p>
        </p:txBody>
      </p:sp>
      <p:pic>
        <p:nvPicPr>
          <p:cNvPr id="6" name="Picture 5">
            <a:extLst>
              <a:ext uri="{FF2B5EF4-FFF2-40B4-BE49-F238E27FC236}">
                <a16:creationId xmlns:a16="http://schemas.microsoft.com/office/drawing/2014/main" id="{EF03A9D8-4DB6-874E-0FBD-4E82552EAC8C}"/>
              </a:ext>
            </a:extLst>
          </p:cNvPr>
          <p:cNvPicPr>
            <a:picLocks noChangeAspect="1"/>
          </p:cNvPicPr>
          <p:nvPr/>
        </p:nvPicPr>
        <p:blipFill>
          <a:blip r:embed="rId3"/>
          <a:stretch>
            <a:fillRect/>
          </a:stretch>
        </p:blipFill>
        <p:spPr>
          <a:xfrm>
            <a:off x="152400" y="1397064"/>
            <a:ext cx="4460757" cy="3193708"/>
          </a:xfrm>
          <a:prstGeom prst="rect">
            <a:avLst/>
          </a:prstGeom>
        </p:spPr>
      </p:pic>
      <p:pic>
        <p:nvPicPr>
          <p:cNvPr id="8" name="Picture 7">
            <a:extLst>
              <a:ext uri="{FF2B5EF4-FFF2-40B4-BE49-F238E27FC236}">
                <a16:creationId xmlns:a16="http://schemas.microsoft.com/office/drawing/2014/main" id="{B52AB362-2CF6-9465-E391-369DDDD0FD24}"/>
              </a:ext>
            </a:extLst>
          </p:cNvPr>
          <p:cNvPicPr>
            <a:picLocks noChangeAspect="1"/>
          </p:cNvPicPr>
          <p:nvPr/>
        </p:nvPicPr>
        <p:blipFill>
          <a:blip r:embed="rId4"/>
          <a:stretch>
            <a:fillRect/>
          </a:stretch>
        </p:blipFill>
        <p:spPr>
          <a:xfrm>
            <a:off x="4648200" y="1397064"/>
            <a:ext cx="4301499" cy="3079686"/>
          </a:xfrm>
          <a:prstGeom prst="rect">
            <a:avLst/>
          </a:prstGeom>
        </p:spPr>
      </p:pic>
      <p:cxnSp>
        <p:nvCxnSpPr>
          <p:cNvPr id="10" name="Connector: Elbow 9">
            <a:extLst>
              <a:ext uri="{FF2B5EF4-FFF2-40B4-BE49-F238E27FC236}">
                <a16:creationId xmlns:a16="http://schemas.microsoft.com/office/drawing/2014/main" id="{71AF1E38-F592-A5D8-6661-684CF8DB32C1}"/>
              </a:ext>
            </a:extLst>
          </p:cNvPr>
          <p:cNvCxnSpPr>
            <a:stCxn id="3" idx="1"/>
          </p:cNvCxnSpPr>
          <p:nvPr/>
        </p:nvCxnSpPr>
        <p:spPr>
          <a:xfrm rot="10800000">
            <a:off x="2667000" y="1962150"/>
            <a:ext cx="228600" cy="2767122"/>
          </a:xfrm>
          <a:prstGeom prst="bentConnector2">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603383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v-SE" dirty="0"/>
              <a:t>Results: Free Field</a:t>
            </a:r>
          </a:p>
        </p:txBody>
      </p:sp>
      <p:pic>
        <p:nvPicPr>
          <p:cNvPr id="4" name="Picture 3">
            <a:extLst>
              <a:ext uri="{FF2B5EF4-FFF2-40B4-BE49-F238E27FC236}">
                <a16:creationId xmlns:a16="http://schemas.microsoft.com/office/drawing/2014/main" id="{D43C737C-D42A-85F1-C610-D25854D7DDED}"/>
              </a:ext>
            </a:extLst>
          </p:cNvPr>
          <p:cNvPicPr>
            <a:picLocks noChangeAspect="1"/>
          </p:cNvPicPr>
          <p:nvPr/>
        </p:nvPicPr>
        <p:blipFill>
          <a:blip r:embed="rId2"/>
          <a:stretch>
            <a:fillRect/>
          </a:stretch>
        </p:blipFill>
        <p:spPr>
          <a:xfrm>
            <a:off x="4631566" y="1420979"/>
            <a:ext cx="4055234" cy="2903371"/>
          </a:xfrm>
          <a:prstGeom prst="rect">
            <a:avLst/>
          </a:prstGeom>
        </p:spPr>
      </p:pic>
      <p:pic>
        <p:nvPicPr>
          <p:cNvPr id="8" name="Picture 7">
            <a:extLst>
              <a:ext uri="{FF2B5EF4-FFF2-40B4-BE49-F238E27FC236}">
                <a16:creationId xmlns:a16="http://schemas.microsoft.com/office/drawing/2014/main" id="{CF1A9654-A2F7-8761-D339-8BD10FA4659B}"/>
              </a:ext>
            </a:extLst>
          </p:cNvPr>
          <p:cNvPicPr>
            <a:picLocks noChangeAspect="1"/>
          </p:cNvPicPr>
          <p:nvPr/>
        </p:nvPicPr>
        <p:blipFill>
          <a:blip r:embed="rId3"/>
          <a:stretch>
            <a:fillRect/>
          </a:stretch>
        </p:blipFill>
        <p:spPr>
          <a:xfrm>
            <a:off x="260092" y="1416491"/>
            <a:ext cx="4055234" cy="2903371"/>
          </a:xfrm>
          <a:prstGeom prst="rect">
            <a:avLst/>
          </a:prstGeom>
        </p:spPr>
      </p:pic>
    </p:spTree>
    <p:extLst>
      <p:ext uri="{BB962C8B-B14F-4D97-AF65-F5344CB8AC3E}">
        <p14:creationId xmlns:p14="http://schemas.microsoft.com/office/powerpoint/2010/main" val="3734943945"/>
      </p:ext>
    </p:extLst>
  </p:cSld>
  <p:clrMapOvr>
    <a:masterClrMapping/>
  </p:clrMapOvr>
</p:sld>
</file>

<file path=ppt/theme/theme1.xml><?xml version="1.0" encoding="utf-8"?>
<a:theme xmlns:a="http://schemas.openxmlformats.org/drawingml/2006/main" name="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FA31D662-4B09-FD40-915E-578D5FC7E514}" vid="{D1BCAEE3-4106-F24B-BAF9-0C2744683F9C}"/>
    </a:ext>
  </a:extLst>
</a:theme>
</file>

<file path=ppt/theme/theme2.xml><?xml version="1.0" encoding="utf-8"?>
<a:theme xmlns:a="http://schemas.openxmlformats.org/drawingml/2006/main" name="1_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52912BFE-7B6F-124A-9C24-F24CF1F92020}" vid="{842B0FB5-7D74-1443-A34A-FB4C06755760}"/>
    </a:ext>
  </a:extLst>
</a:theme>
</file>

<file path=ppt/theme/theme3.xml><?xml version="1.0" encoding="utf-8"?>
<a:theme xmlns:a="http://schemas.openxmlformats.org/drawingml/2006/main" name="2_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8" id="{64BCF831-D207-584D-ACD9-0B34AB7253A5}" vid="{B059813A-8515-774C-8F19-AFB7D48AD5B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comsol-slide-template-NEW</Template>
  <TotalTime>4293</TotalTime>
  <Words>155</Words>
  <Application>Microsoft Office PowerPoint</Application>
  <PresentationFormat>On-screen Show (16:9)</PresentationFormat>
  <Paragraphs>22</Paragraphs>
  <Slides>6</Slides>
  <Notes>2</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6</vt:i4>
      </vt:variant>
    </vt:vector>
  </HeadingPairs>
  <TitlesOfParts>
    <vt:vector size="14" baseType="lpstr">
      <vt:lpstr>Lato Black</vt:lpstr>
      <vt:lpstr>Arial</vt:lpstr>
      <vt:lpstr>Wingdings</vt:lpstr>
      <vt:lpstr>Lato</vt:lpstr>
      <vt:lpstr>Lato Light</vt:lpstr>
      <vt:lpstr>comsol-slide-template-NEW</vt:lpstr>
      <vt:lpstr>1_comsol-slide-template-NEW</vt:lpstr>
      <vt:lpstr>2_comsol-slide-template-NEW</vt:lpstr>
      <vt:lpstr>Tonpilz Transducer Array for SONAR Systems</vt:lpstr>
      <vt:lpstr>Background and Motivation</vt:lpstr>
      <vt:lpstr>Model Setup</vt:lpstr>
      <vt:lpstr>Results</vt:lpstr>
      <vt:lpstr>Results: Free Field</vt:lpstr>
      <vt:lpstr>Results: Free Field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COMSOL Slide Template</dc:title>
  <dc:creator>Microsoft Office User</dc:creator>
  <cp:lastModifiedBy>Mads Herring Jensen</cp:lastModifiedBy>
  <cp:revision>98</cp:revision>
  <dcterms:created xsi:type="dcterms:W3CDTF">2019-11-14T21:25:40Z</dcterms:created>
  <dcterms:modified xsi:type="dcterms:W3CDTF">2024-03-07T15:00:55Z</dcterms:modified>
</cp:coreProperties>
</file>