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video/unknown"/>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841" r:id="rId1"/>
    <p:sldMasterId id="2147483896" r:id="rId2"/>
  </p:sldMasterIdLst>
  <p:notesMasterIdLst>
    <p:notesMasterId r:id="rId9"/>
  </p:notesMasterIdLst>
  <p:handoutMasterIdLst>
    <p:handoutMasterId r:id="rId10"/>
  </p:handoutMasterIdLst>
  <p:sldIdLst>
    <p:sldId id="260" r:id="rId3"/>
    <p:sldId id="261" r:id="rId4"/>
    <p:sldId id="271" r:id="rId5"/>
    <p:sldId id="279" r:id="rId6"/>
    <p:sldId id="280" r:id="rId7"/>
    <p:sldId id="267" r:id="rId8"/>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4" autoAdjust="0"/>
    <p:restoredTop sz="93744" autoAdjust="0"/>
  </p:normalViewPr>
  <p:slideViewPr>
    <p:cSldViewPr snapToGrid="0">
      <p:cViewPr varScale="1">
        <p:scale>
          <a:sx n="68" d="100"/>
          <a:sy n="68" d="100"/>
        </p:scale>
        <p:origin x="504" y="4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3204"/>
    </p:cViewPr>
  </p:sorterViewPr>
  <p:notesViewPr>
    <p:cSldViewPr snapToGrid="0">
      <p:cViewPr varScale="1">
        <p:scale>
          <a:sx n="98" d="100"/>
          <a:sy n="98" d="100"/>
        </p:scale>
        <p:origin x="-3516" y="-96"/>
      </p:cViewPr>
      <p:guideLst>
        <p:guide orient="horz" pos="2909"/>
        <p:guide pos="218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87" tIns="46244" rIns="92487" bIns="46244" rtlCol="0"/>
          <a:lstStyle>
            <a:lvl1pPr algn="l">
              <a:defRPr sz="1200"/>
            </a:lvl1pPr>
          </a:lstStyle>
          <a:p>
            <a:endParaRPr lang="en-US" dirty="0"/>
          </a:p>
        </p:txBody>
      </p:sp>
      <p:sp>
        <p:nvSpPr>
          <p:cNvPr id="3" name="Date Placeholder 2"/>
          <p:cNvSpPr>
            <a:spLocks noGrp="1"/>
          </p:cNvSpPr>
          <p:nvPr>
            <p:ph type="dt" sz="quarter" idx="1"/>
          </p:nvPr>
        </p:nvSpPr>
        <p:spPr>
          <a:xfrm>
            <a:off x="3936768" y="0"/>
            <a:ext cx="3011699" cy="461804"/>
          </a:xfrm>
          <a:prstGeom prst="rect">
            <a:avLst/>
          </a:prstGeom>
        </p:spPr>
        <p:txBody>
          <a:bodyPr vert="horz" lIns="92487" tIns="46244" rIns="92487" bIns="46244" rtlCol="0"/>
          <a:lstStyle>
            <a:lvl1pPr algn="r">
              <a:defRPr sz="1200"/>
            </a:lvl1pPr>
          </a:lstStyle>
          <a:p>
            <a:fld id="{272D76BB-07B2-4C7D-9C88-A38292518243}" type="datetimeFigureOut">
              <a:rPr lang="en-US" smtClean="0"/>
              <a:t>2/14/2024</a:t>
            </a:fld>
            <a:endParaRPr lang="en-US" dirty="0"/>
          </a:p>
        </p:txBody>
      </p:sp>
      <p:sp>
        <p:nvSpPr>
          <p:cNvPr id="4" name="Footer Placeholder 3"/>
          <p:cNvSpPr>
            <a:spLocks noGrp="1"/>
          </p:cNvSpPr>
          <p:nvPr>
            <p:ph type="ftr" sz="quarter" idx="2"/>
          </p:nvPr>
        </p:nvSpPr>
        <p:spPr>
          <a:xfrm>
            <a:off x="0" y="8772669"/>
            <a:ext cx="3011699" cy="461804"/>
          </a:xfrm>
          <a:prstGeom prst="rect">
            <a:avLst/>
          </a:prstGeom>
        </p:spPr>
        <p:txBody>
          <a:bodyPr vert="horz" lIns="92487" tIns="46244" rIns="92487" bIns="4624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6768" y="8772669"/>
            <a:ext cx="3011699" cy="461804"/>
          </a:xfrm>
          <a:prstGeom prst="rect">
            <a:avLst/>
          </a:prstGeom>
        </p:spPr>
        <p:txBody>
          <a:bodyPr vert="horz" lIns="92487" tIns="46244" rIns="92487" bIns="46244" rtlCol="0" anchor="b"/>
          <a:lstStyle>
            <a:lvl1pPr algn="r">
              <a:defRPr sz="1200"/>
            </a:lvl1pPr>
          </a:lstStyle>
          <a:p>
            <a:fld id="{CD62EB29-EBAC-4367-B455-31BF7CEC98F6}" type="slidenum">
              <a:rPr lang="en-US" smtClean="0"/>
              <a:t>‹#›</a:t>
            </a:fld>
            <a:endParaRPr lang="en-US" dirty="0"/>
          </a:p>
        </p:txBody>
      </p:sp>
    </p:spTree>
    <p:extLst>
      <p:ext uri="{BB962C8B-B14F-4D97-AF65-F5344CB8AC3E}">
        <p14:creationId xmlns:p14="http://schemas.microsoft.com/office/powerpoint/2010/main" val="20760042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11699" cy="463407"/>
          </a:xfrm>
          <a:prstGeom prst="rect">
            <a:avLst/>
          </a:prstGeom>
        </p:spPr>
        <p:txBody>
          <a:bodyPr vert="horz" lIns="92487" tIns="46244" rIns="92487" bIns="46244" rtlCol="0"/>
          <a:lstStyle>
            <a:lvl1pPr algn="l">
              <a:defRPr sz="1200"/>
            </a:lvl1pPr>
          </a:lstStyle>
          <a:p>
            <a:endParaRPr lang="it-IT"/>
          </a:p>
        </p:txBody>
      </p:sp>
      <p:sp>
        <p:nvSpPr>
          <p:cNvPr id="3" name="Segnaposto data 2"/>
          <p:cNvSpPr>
            <a:spLocks noGrp="1"/>
          </p:cNvSpPr>
          <p:nvPr>
            <p:ph type="dt" idx="1"/>
          </p:nvPr>
        </p:nvSpPr>
        <p:spPr>
          <a:xfrm>
            <a:off x="3936768" y="0"/>
            <a:ext cx="3011699" cy="463407"/>
          </a:xfrm>
          <a:prstGeom prst="rect">
            <a:avLst/>
          </a:prstGeom>
        </p:spPr>
        <p:txBody>
          <a:bodyPr vert="horz" lIns="92487" tIns="46244" rIns="92487" bIns="46244" rtlCol="0"/>
          <a:lstStyle>
            <a:lvl1pPr algn="r">
              <a:defRPr sz="1200"/>
            </a:lvl1pPr>
          </a:lstStyle>
          <a:p>
            <a:fld id="{7937EA1B-4A51-4AE4-824C-ED17190AC9DB}" type="datetimeFigureOut">
              <a:rPr lang="it-IT" smtClean="0"/>
              <a:t>14/02/2024</a:t>
            </a:fld>
            <a:endParaRPr lang="it-IT"/>
          </a:p>
        </p:txBody>
      </p:sp>
      <p:sp>
        <p:nvSpPr>
          <p:cNvPr id="4" name="Segnaposto immagine diapositiva 3"/>
          <p:cNvSpPr>
            <a:spLocks noGrp="1" noRot="1" noChangeAspect="1"/>
          </p:cNvSpPr>
          <p:nvPr>
            <p:ph type="sldImg" idx="2"/>
          </p:nvPr>
        </p:nvSpPr>
        <p:spPr>
          <a:xfrm>
            <a:off x="706438" y="1154113"/>
            <a:ext cx="5537200" cy="3116262"/>
          </a:xfrm>
          <a:prstGeom prst="rect">
            <a:avLst/>
          </a:prstGeom>
          <a:noFill/>
          <a:ln w="12700">
            <a:solidFill>
              <a:prstClr val="black"/>
            </a:solidFill>
          </a:ln>
        </p:spPr>
        <p:txBody>
          <a:bodyPr vert="horz" lIns="92487" tIns="46244" rIns="92487" bIns="46244" rtlCol="0" anchor="ctr"/>
          <a:lstStyle/>
          <a:p>
            <a:endParaRPr lang="it-IT"/>
          </a:p>
        </p:txBody>
      </p:sp>
      <p:sp>
        <p:nvSpPr>
          <p:cNvPr id="5" name="Segnaposto note 4"/>
          <p:cNvSpPr>
            <a:spLocks noGrp="1"/>
          </p:cNvSpPr>
          <p:nvPr>
            <p:ph type="body" sz="quarter" idx="3"/>
          </p:nvPr>
        </p:nvSpPr>
        <p:spPr>
          <a:xfrm>
            <a:off x="695008" y="4444861"/>
            <a:ext cx="5560060" cy="3636705"/>
          </a:xfrm>
          <a:prstGeom prst="rect">
            <a:avLst/>
          </a:prstGeom>
        </p:spPr>
        <p:txBody>
          <a:bodyPr vert="horz" lIns="92487" tIns="46244" rIns="92487" bIns="46244"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772669"/>
            <a:ext cx="3011699" cy="463406"/>
          </a:xfrm>
          <a:prstGeom prst="rect">
            <a:avLst/>
          </a:prstGeom>
        </p:spPr>
        <p:txBody>
          <a:bodyPr vert="horz" lIns="92487" tIns="46244" rIns="92487" bIns="46244" rtlCol="0" anchor="b"/>
          <a:lstStyle>
            <a:lvl1pPr algn="l">
              <a:defRPr sz="1200"/>
            </a:lvl1pPr>
          </a:lstStyle>
          <a:p>
            <a:endParaRPr lang="it-IT"/>
          </a:p>
        </p:txBody>
      </p:sp>
      <p:sp>
        <p:nvSpPr>
          <p:cNvPr id="7" name="Segnaposto numero diapositiva 6"/>
          <p:cNvSpPr>
            <a:spLocks noGrp="1"/>
          </p:cNvSpPr>
          <p:nvPr>
            <p:ph type="sldNum" sz="quarter" idx="5"/>
          </p:nvPr>
        </p:nvSpPr>
        <p:spPr>
          <a:xfrm>
            <a:off x="3936768" y="8772669"/>
            <a:ext cx="3011699" cy="463406"/>
          </a:xfrm>
          <a:prstGeom prst="rect">
            <a:avLst/>
          </a:prstGeom>
        </p:spPr>
        <p:txBody>
          <a:bodyPr vert="horz" lIns="92487" tIns="46244" rIns="92487" bIns="46244" rtlCol="0" anchor="b"/>
          <a:lstStyle>
            <a:lvl1pPr algn="r">
              <a:defRPr sz="1200"/>
            </a:lvl1pPr>
          </a:lstStyle>
          <a:p>
            <a:fld id="{1BFBA7CB-1058-4335-B046-C5779CEBEFFA}" type="slidenum">
              <a:rPr lang="it-IT" smtClean="0"/>
              <a:t>‹#›</a:t>
            </a:fld>
            <a:endParaRPr lang="it-IT"/>
          </a:p>
        </p:txBody>
      </p:sp>
    </p:spTree>
    <p:extLst>
      <p:ext uri="{BB962C8B-B14F-4D97-AF65-F5344CB8AC3E}">
        <p14:creationId xmlns:p14="http://schemas.microsoft.com/office/powerpoint/2010/main" val="4280344517"/>
      </p:ext>
    </p:extLst>
  </p:cSld>
  <p:clrMap bg1="lt1" tx1="dk1" bg2="lt2" tx2="dk2" accent1="accent1" accent2="accent2" accent3="accent3" accent4="accent4" accent5="accent5" accent6="accent6" hlink="hlink" folHlink="folHlink"/>
  <p:notesStyle>
    <a:lvl1pPr marL="0" algn="l" defTabSz="914377" rtl="0" eaLnBrk="1" latinLnBrk="0" hangingPunct="1">
      <a:defRPr sz="1200" kern="1200">
        <a:solidFill>
          <a:schemeClr val="tx1"/>
        </a:solidFill>
        <a:latin typeface="+mn-lt"/>
        <a:ea typeface="+mn-ea"/>
        <a:cs typeface="+mn-cs"/>
      </a:defRPr>
    </a:lvl1pPr>
    <a:lvl2pPr marL="457189" algn="l" defTabSz="914377" rtl="0" eaLnBrk="1" latinLnBrk="0" hangingPunct="1">
      <a:defRPr sz="1200" kern="1200">
        <a:solidFill>
          <a:schemeClr val="tx1"/>
        </a:solidFill>
        <a:latin typeface="+mn-lt"/>
        <a:ea typeface="+mn-ea"/>
        <a:cs typeface="+mn-cs"/>
      </a:defRPr>
    </a:lvl2pPr>
    <a:lvl3pPr marL="914377" algn="l" defTabSz="914377" rtl="0" eaLnBrk="1" latinLnBrk="0" hangingPunct="1">
      <a:defRPr sz="1200" kern="1200">
        <a:solidFill>
          <a:schemeClr val="tx1"/>
        </a:solidFill>
        <a:latin typeface="+mn-lt"/>
        <a:ea typeface="+mn-ea"/>
        <a:cs typeface="+mn-cs"/>
      </a:defRPr>
    </a:lvl3pPr>
    <a:lvl4pPr marL="1371566" algn="l" defTabSz="914377" rtl="0" eaLnBrk="1" latinLnBrk="0" hangingPunct="1">
      <a:defRPr sz="1200" kern="1200">
        <a:solidFill>
          <a:schemeClr val="tx1"/>
        </a:solidFill>
        <a:latin typeface="+mn-lt"/>
        <a:ea typeface="+mn-ea"/>
        <a:cs typeface="+mn-cs"/>
      </a:defRPr>
    </a:lvl4pPr>
    <a:lvl5pPr marL="1828754" algn="l" defTabSz="914377" rtl="0" eaLnBrk="1" latinLnBrk="0" hangingPunct="1">
      <a:defRPr sz="1200" kern="1200">
        <a:solidFill>
          <a:schemeClr val="tx1"/>
        </a:solidFill>
        <a:latin typeface="+mn-lt"/>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png"/><Relationship Id="rId1" Type="http://schemas.openxmlformats.org/officeDocument/2006/relationships/slideMaster" Target="../slideMasters/slideMaster2.xml"/><Relationship Id="rId4" Type="http://schemas.openxmlformats.org/officeDocument/2006/relationships/image" Target="../media/image2.emf"/></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020084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826345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95181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6471095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54542257"/>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98893005"/>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5223041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568932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1284034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68A03CAC-CB73-385E-E12E-226C7949D50D}"/>
              </a:ext>
            </a:extLst>
          </p:cNvPr>
          <p:cNvPicPr>
            <a:picLocks noChangeAspect="1"/>
          </p:cNvPicPr>
          <p:nvPr userDrawn="1"/>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462EEFBA-2394-AA5E-4BA4-20691B48C0F9}"/>
              </a:ext>
            </a:extLst>
          </p:cNvPr>
          <p:cNvPicPr>
            <a:picLocks noChangeAspect="1"/>
          </p:cNvPicPr>
          <p:nvPr userDrawn="1"/>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65848278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45633832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165743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8436013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43805673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8290840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847207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8033839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0" y="4038600"/>
            <a:ext cx="3223683" cy="2235200"/>
          </a:xfrm>
          <a:prstGeom prst="rect">
            <a:avLst/>
          </a:prstGeom>
        </p:spPr>
        <p:txBody>
          <a:bodyPr lIns="0">
            <a:normAutofit/>
          </a:bodyPr>
          <a:lstStyle>
            <a:lvl1pPr marL="0" indent="0">
              <a:lnSpc>
                <a:spcPct val="100000"/>
              </a:lnSpc>
              <a:buNone/>
              <a:defRPr sz="1867">
                <a:solidFill>
                  <a:schemeClr val="tx1"/>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3529700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841348"/>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749801"/>
            <a:ext cx="2179628" cy="17272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841348"/>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749801"/>
            <a:ext cx="2179628" cy="17272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727567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8818952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0373681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41769758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53607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315860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574800"/>
            <a:ext cx="6096000"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381000"/>
            <a:ext cx="2928469" cy="1727200"/>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788042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97180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574800"/>
            <a:ext cx="4572001"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1397000"/>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971800"/>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8936023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797847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8667879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128644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3706147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786897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322498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89683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78053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11158029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09600" y="1701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a:t>Content slide for product </a:t>
            </a:r>
            <a:endParaRPr lang="en-US" sz="3200"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5169314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652810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53000"/>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89401816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85512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p:nvSpPr>
        <p:spPr>
          <a:xfrm>
            <a:off x="6469524" y="1193800"/>
            <a:ext cx="3223683" cy="1066800"/>
          </a:xfrm>
          <a:prstGeom prst="rect">
            <a:avLst/>
          </a:prstGeom>
        </p:spPr>
        <p:txBody>
          <a:bodyPr vert="horz" lIns="0" tIns="60960" rIns="121920" bIns="6096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sz="3200"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11011962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331894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435869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529042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412273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234417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8749040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68871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526184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64112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87891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7934506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42277528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351044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tretch>
            <a:fillRect/>
          </a:stretch>
        </p:blipFill>
        <p:spPr>
          <a:xfrm>
            <a:off x="203200" y="0"/>
            <a:ext cx="6858000" cy="6858000"/>
          </a:xfrm>
          <a:prstGeom prst="rect">
            <a:avLst/>
          </a:prstGeom>
        </p:spPr>
      </p:pic>
    </p:spTree>
    <p:extLst>
      <p:ext uri="{BB962C8B-B14F-4D97-AF65-F5344CB8AC3E}">
        <p14:creationId xmlns:p14="http://schemas.microsoft.com/office/powerpoint/2010/main" val="21794867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59866828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434525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163942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8680774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0434370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3480870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0437804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07553420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29143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329481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85650248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4376231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502910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413238219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3260661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61363554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72572332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4318144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0749077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22838817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5108190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24902553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600410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154317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66726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2698415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9782323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92886164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68448095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24446708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7948909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74470012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06932207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96532171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68218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5018122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170761531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16549693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41867901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4194080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62277657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4667069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71156256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40085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2828094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37484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3659404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1356555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74735588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956502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0926945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2514391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81893270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815219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1616251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0286095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1147947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9" Type="http://schemas.openxmlformats.org/officeDocument/2006/relationships/slideLayout" Target="../slideLayouts/slideLayout93.xml"/><Relationship Id="rId21" Type="http://schemas.openxmlformats.org/officeDocument/2006/relationships/slideLayout" Target="../slideLayouts/slideLayout75.xml"/><Relationship Id="rId34" Type="http://schemas.openxmlformats.org/officeDocument/2006/relationships/slideLayout" Target="../slideLayouts/slideLayout88.xml"/><Relationship Id="rId42" Type="http://schemas.openxmlformats.org/officeDocument/2006/relationships/slideLayout" Target="../slideLayouts/slideLayout96.xml"/><Relationship Id="rId47" Type="http://schemas.openxmlformats.org/officeDocument/2006/relationships/slideLayout" Target="../slideLayouts/slideLayout101.xml"/><Relationship Id="rId50" Type="http://schemas.openxmlformats.org/officeDocument/2006/relationships/slideLayout" Target="../slideLayouts/slideLayout104.xml"/><Relationship Id="rId55" Type="http://schemas.openxmlformats.org/officeDocument/2006/relationships/slideLayout" Target="../slideLayouts/slideLayout109.xml"/><Relationship Id="rId7" Type="http://schemas.openxmlformats.org/officeDocument/2006/relationships/slideLayout" Target="../slideLayouts/slideLayout61.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9" Type="http://schemas.openxmlformats.org/officeDocument/2006/relationships/slideLayout" Target="../slideLayouts/slideLayout83.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32" Type="http://schemas.openxmlformats.org/officeDocument/2006/relationships/slideLayout" Target="../slideLayouts/slideLayout86.xml"/><Relationship Id="rId37" Type="http://schemas.openxmlformats.org/officeDocument/2006/relationships/slideLayout" Target="../slideLayouts/slideLayout91.xml"/><Relationship Id="rId40" Type="http://schemas.openxmlformats.org/officeDocument/2006/relationships/slideLayout" Target="../slideLayouts/slideLayout94.xml"/><Relationship Id="rId45" Type="http://schemas.openxmlformats.org/officeDocument/2006/relationships/slideLayout" Target="../slideLayouts/slideLayout99.xml"/><Relationship Id="rId53" Type="http://schemas.openxmlformats.org/officeDocument/2006/relationships/slideLayout" Target="../slideLayouts/slideLayout107.xml"/><Relationship Id="rId58" Type="http://schemas.openxmlformats.org/officeDocument/2006/relationships/theme" Target="../theme/theme2.xml"/><Relationship Id="rId5" Type="http://schemas.openxmlformats.org/officeDocument/2006/relationships/slideLayout" Target="../slideLayouts/slideLayout59.xml"/><Relationship Id="rId61" Type="http://schemas.openxmlformats.org/officeDocument/2006/relationships/image" Target="../media/image3.png"/><Relationship Id="rId19" Type="http://schemas.openxmlformats.org/officeDocument/2006/relationships/slideLayout" Target="../slideLayouts/slideLayout7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slideLayout" Target="../slideLayouts/slideLayout81.xml"/><Relationship Id="rId30" Type="http://schemas.openxmlformats.org/officeDocument/2006/relationships/slideLayout" Target="../slideLayouts/slideLayout84.xml"/><Relationship Id="rId35" Type="http://schemas.openxmlformats.org/officeDocument/2006/relationships/slideLayout" Target="../slideLayouts/slideLayout89.xml"/><Relationship Id="rId43" Type="http://schemas.openxmlformats.org/officeDocument/2006/relationships/slideLayout" Target="../slideLayouts/slideLayout97.xml"/><Relationship Id="rId48" Type="http://schemas.openxmlformats.org/officeDocument/2006/relationships/slideLayout" Target="../slideLayouts/slideLayout102.xml"/><Relationship Id="rId56" Type="http://schemas.openxmlformats.org/officeDocument/2006/relationships/slideLayout" Target="../slideLayouts/slideLayout110.xml"/><Relationship Id="rId8" Type="http://schemas.openxmlformats.org/officeDocument/2006/relationships/slideLayout" Target="../slideLayouts/slideLayout62.xml"/><Relationship Id="rId51" Type="http://schemas.openxmlformats.org/officeDocument/2006/relationships/slideLayout" Target="../slideLayouts/slideLayout105.xml"/><Relationship Id="rId3" Type="http://schemas.openxmlformats.org/officeDocument/2006/relationships/slideLayout" Target="../slideLayouts/slideLayout57.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33" Type="http://schemas.openxmlformats.org/officeDocument/2006/relationships/slideLayout" Target="../slideLayouts/slideLayout87.xml"/><Relationship Id="rId38" Type="http://schemas.openxmlformats.org/officeDocument/2006/relationships/slideLayout" Target="../slideLayouts/slideLayout92.xml"/><Relationship Id="rId46" Type="http://schemas.openxmlformats.org/officeDocument/2006/relationships/slideLayout" Target="../slideLayouts/slideLayout100.xml"/><Relationship Id="rId59" Type="http://schemas.openxmlformats.org/officeDocument/2006/relationships/image" Target="../media/image1.emf"/><Relationship Id="rId20" Type="http://schemas.openxmlformats.org/officeDocument/2006/relationships/slideLayout" Target="../slideLayouts/slideLayout74.xml"/><Relationship Id="rId41" Type="http://schemas.openxmlformats.org/officeDocument/2006/relationships/slideLayout" Target="../slideLayouts/slideLayout95.xml"/><Relationship Id="rId54" Type="http://schemas.openxmlformats.org/officeDocument/2006/relationships/slideLayout" Target="../slideLayouts/slideLayout108.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28" Type="http://schemas.openxmlformats.org/officeDocument/2006/relationships/slideLayout" Target="../slideLayouts/slideLayout82.xml"/><Relationship Id="rId36" Type="http://schemas.openxmlformats.org/officeDocument/2006/relationships/slideLayout" Target="../slideLayouts/slideLayout90.xml"/><Relationship Id="rId49" Type="http://schemas.openxmlformats.org/officeDocument/2006/relationships/slideLayout" Target="../slideLayouts/slideLayout103.xml"/><Relationship Id="rId57" Type="http://schemas.openxmlformats.org/officeDocument/2006/relationships/slideLayout" Target="../slideLayouts/slideLayout111.xml"/><Relationship Id="rId10" Type="http://schemas.openxmlformats.org/officeDocument/2006/relationships/slideLayout" Target="../slideLayouts/slideLayout64.xml"/><Relationship Id="rId31" Type="http://schemas.openxmlformats.org/officeDocument/2006/relationships/slideLayout" Target="../slideLayouts/slideLayout85.xml"/><Relationship Id="rId44" Type="http://schemas.openxmlformats.org/officeDocument/2006/relationships/slideLayout" Target="../slideLayouts/slideLayout98.xml"/><Relationship Id="rId52" Type="http://schemas.openxmlformats.org/officeDocument/2006/relationships/slideLayout" Target="../slideLayouts/slideLayout106.xml"/><Relationship Id="rId60" Type="http://schemas.openxmlformats.org/officeDocument/2006/relationships/image" Target="../media/image2.emf"/><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54371" y="298551"/>
            <a:ext cx="1003093" cy="92877"/>
          </a:xfrm>
          <a:prstGeom prst="rect">
            <a:avLst/>
          </a:prstGeom>
        </p:spPr>
      </p:pic>
    </p:spTree>
    <p:extLst>
      <p:ext uri="{BB962C8B-B14F-4D97-AF65-F5344CB8AC3E}">
        <p14:creationId xmlns:p14="http://schemas.microsoft.com/office/powerpoint/2010/main" val="2580694242"/>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 id="2147483857" r:id="rId16"/>
    <p:sldLayoutId id="2147483858" r:id="rId17"/>
    <p:sldLayoutId id="2147483859" r:id="rId18"/>
    <p:sldLayoutId id="2147483860" r:id="rId19"/>
    <p:sldLayoutId id="2147483861" r:id="rId20"/>
    <p:sldLayoutId id="2147483862" r:id="rId21"/>
    <p:sldLayoutId id="2147483863" r:id="rId22"/>
    <p:sldLayoutId id="2147483864" r:id="rId23"/>
    <p:sldLayoutId id="2147483865" r:id="rId24"/>
    <p:sldLayoutId id="2147483866" r:id="rId25"/>
    <p:sldLayoutId id="2147483867" r:id="rId26"/>
    <p:sldLayoutId id="2147483868" r:id="rId27"/>
    <p:sldLayoutId id="2147483869" r:id="rId28"/>
    <p:sldLayoutId id="2147483870" r:id="rId29"/>
    <p:sldLayoutId id="2147483871" r:id="rId30"/>
    <p:sldLayoutId id="2147483872" r:id="rId31"/>
    <p:sldLayoutId id="2147483873" r:id="rId32"/>
    <p:sldLayoutId id="2147483874" r:id="rId33"/>
    <p:sldLayoutId id="2147483875" r:id="rId34"/>
    <p:sldLayoutId id="2147483876" r:id="rId35"/>
    <p:sldLayoutId id="2147483877" r:id="rId36"/>
    <p:sldLayoutId id="2147483878" r:id="rId37"/>
    <p:sldLayoutId id="2147483879" r:id="rId38"/>
    <p:sldLayoutId id="2147483880" r:id="rId39"/>
    <p:sldLayoutId id="2147483881" r:id="rId40"/>
    <p:sldLayoutId id="2147483882" r:id="rId41"/>
    <p:sldLayoutId id="2147483883" r:id="rId42"/>
    <p:sldLayoutId id="2147483884" r:id="rId43"/>
    <p:sldLayoutId id="2147483885" r:id="rId44"/>
    <p:sldLayoutId id="2147483886" r:id="rId45"/>
    <p:sldLayoutId id="2147483887" r:id="rId46"/>
    <p:sldLayoutId id="2147483888" r:id="rId47"/>
    <p:sldLayoutId id="2147483889" r:id="rId48"/>
    <p:sldLayoutId id="2147483890" r:id="rId49"/>
    <p:sldLayoutId id="2147483891" r:id="rId50"/>
    <p:sldLayoutId id="2147483892" r:id="rId51"/>
    <p:sldLayoutId id="2147483893" r:id="rId52"/>
    <p:sldLayoutId id="2147483894" r:id="rId53"/>
    <p:sldLayoutId id="2147483895" r:id="rId54"/>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58"/>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2933310972"/>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 id="2147483908" r:id="rId12"/>
    <p:sldLayoutId id="2147483909" r:id="rId13"/>
    <p:sldLayoutId id="2147483910" r:id="rId14"/>
    <p:sldLayoutId id="2147483911" r:id="rId15"/>
    <p:sldLayoutId id="2147483912" r:id="rId16"/>
    <p:sldLayoutId id="2147483913" r:id="rId17"/>
    <p:sldLayoutId id="2147483914" r:id="rId18"/>
    <p:sldLayoutId id="2147483915" r:id="rId19"/>
    <p:sldLayoutId id="2147483916" r:id="rId20"/>
    <p:sldLayoutId id="2147483917" r:id="rId21"/>
    <p:sldLayoutId id="2147483918" r:id="rId22"/>
    <p:sldLayoutId id="2147483919" r:id="rId23"/>
    <p:sldLayoutId id="2147483920" r:id="rId24"/>
    <p:sldLayoutId id="2147483921" r:id="rId25"/>
    <p:sldLayoutId id="2147483922" r:id="rId26"/>
    <p:sldLayoutId id="2147483923" r:id="rId27"/>
    <p:sldLayoutId id="2147483924" r:id="rId28"/>
    <p:sldLayoutId id="2147483925" r:id="rId29"/>
    <p:sldLayoutId id="2147483926" r:id="rId30"/>
    <p:sldLayoutId id="2147483927" r:id="rId31"/>
    <p:sldLayoutId id="2147483928" r:id="rId32"/>
    <p:sldLayoutId id="2147483929" r:id="rId33"/>
    <p:sldLayoutId id="2147483930" r:id="rId34"/>
    <p:sldLayoutId id="2147483931" r:id="rId35"/>
    <p:sldLayoutId id="2147483932" r:id="rId36"/>
    <p:sldLayoutId id="2147483933" r:id="rId37"/>
    <p:sldLayoutId id="2147483934" r:id="rId38"/>
    <p:sldLayoutId id="2147483935" r:id="rId39"/>
    <p:sldLayoutId id="2147483936" r:id="rId40"/>
    <p:sldLayoutId id="2147483937" r:id="rId41"/>
    <p:sldLayoutId id="2147483938" r:id="rId42"/>
    <p:sldLayoutId id="2147483939" r:id="rId43"/>
    <p:sldLayoutId id="2147483940" r:id="rId44"/>
    <p:sldLayoutId id="2147483941" r:id="rId45"/>
    <p:sldLayoutId id="2147483942" r:id="rId46"/>
    <p:sldLayoutId id="2147483943" r:id="rId47"/>
    <p:sldLayoutId id="2147483944" r:id="rId48"/>
    <p:sldLayoutId id="2147483945" r:id="rId49"/>
    <p:sldLayoutId id="2147483946" r:id="rId50"/>
    <p:sldLayoutId id="2147483947" r:id="rId51"/>
    <p:sldLayoutId id="2147483948" r:id="rId52"/>
    <p:sldLayoutId id="2147483949" r:id="rId53"/>
    <p:sldLayoutId id="2147483950" r:id="rId54"/>
    <p:sldLayoutId id="2147483951" r:id="rId55"/>
    <p:sldLayoutId id="2147483952" r:id="rId56"/>
    <p:sldLayoutId id="2147483953"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6.xml"/><Relationship Id="rId2" Type="http://schemas.openxmlformats.org/officeDocument/2006/relationships/video" Target="../media/media1.gif"/><Relationship Id="rId1" Type="http://schemas.microsoft.com/office/2007/relationships/media" Target="../media/media1.gif"/><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A832F-FEEA-41D0-A941-D5E4BAC83BB7}"/>
              </a:ext>
            </a:extLst>
          </p:cNvPr>
          <p:cNvSpPr>
            <a:spLocks noGrp="1"/>
          </p:cNvSpPr>
          <p:nvPr>
            <p:ph type="title"/>
          </p:nvPr>
        </p:nvSpPr>
        <p:spPr/>
        <p:txBody>
          <a:bodyPr/>
          <a:lstStyle/>
          <a:p>
            <a:r>
              <a:rPr lang="en-US" dirty="0"/>
              <a:t>Lithium Plating with Deformation Using the Phase Field Method</a:t>
            </a:r>
            <a:endParaRPr lang="en-SE" dirty="0"/>
          </a:p>
        </p:txBody>
      </p:sp>
    </p:spTree>
    <p:extLst>
      <p:ext uri="{BB962C8B-B14F-4D97-AF65-F5344CB8AC3E}">
        <p14:creationId xmlns:p14="http://schemas.microsoft.com/office/powerpoint/2010/main" val="3976994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890D8-2D63-4CBA-8780-62CC4A84C7AE}"/>
              </a:ext>
            </a:extLst>
          </p:cNvPr>
          <p:cNvSpPr>
            <a:spLocks noGrp="1"/>
          </p:cNvSpPr>
          <p:nvPr>
            <p:ph type="title"/>
          </p:nvPr>
        </p:nvSpPr>
        <p:spPr/>
        <p:txBody>
          <a:bodyPr/>
          <a:lstStyle/>
          <a:p>
            <a:r>
              <a:rPr lang="en-US" dirty="0"/>
              <a:t>Background</a:t>
            </a:r>
            <a:endParaRPr lang="en-SE" dirty="0"/>
          </a:p>
        </p:txBody>
      </p:sp>
      <p:sp>
        <p:nvSpPr>
          <p:cNvPr id="3" name="Content Placeholder 2">
            <a:extLst>
              <a:ext uri="{FF2B5EF4-FFF2-40B4-BE49-F238E27FC236}">
                <a16:creationId xmlns:a16="http://schemas.microsoft.com/office/drawing/2014/main" id="{C9EAEA6B-EE5D-41C6-934A-4491397DF9EE}"/>
              </a:ext>
            </a:extLst>
          </p:cNvPr>
          <p:cNvSpPr>
            <a:spLocks noGrp="1"/>
          </p:cNvSpPr>
          <p:nvPr>
            <p:ph idx="1"/>
          </p:nvPr>
        </p:nvSpPr>
        <p:spPr/>
        <p:txBody>
          <a:bodyPr>
            <a:normAutofit/>
          </a:bodyPr>
          <a:lstStyle/>
          <a:p>
            <a:r>
              <a:rPr lang="sv-SE" sz="2400" dirty="0"/>
              <a:t>This example is based on the </a:t>
            </a:r>
            <a:r>
              <a:rPr lang="sv-SE" sz="2400" i="1" dirty="0"/>
              <a:t>Lithium Plating with Deformation</a:t>
            </a:r>
            <a:r>
              <a:rPr lang="sv-SE" sz="2400" dirty="0"/>
              <a:t> model, available in the Battery Design Module Application Library</a:t>
            </a:r>
          </a:p>
          <a:p>
            <a:r>
              <a:rPr lang="en-US" sz="2400" dirty="0"/>
              <a:t>As an alternative to the Deformed Geometry feature, this model demonstrates how the Phase Field interface can be coupled to the Lithium-ion Battery interface to track the deformations in a cell, which allows topological changes</a:t>
            </a:r>
          </a:p>
          <a:p>
            <a:pPr marL="0" indent="0">
              <a:buNone/>
            </a:pPr>
            <a:endParaRPr lang="en-US" dirty="0"/>
          </a:p>
        </p:txBody>
      </p:sp>
    </p:spTree>
    <p:extLst>
      <p:ext uri="{BB962C8B-B14F-4D97-AF65-F5344CB8AC3E}">
        <p14:creationId xmlns:p14="http://schemas.microsoft.com/office/powerpoint/2010/main" val="663333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FB6D-01F6-4B3A-9750-8FFD2C66E23D}"/>
              </a:ext>
            </a:extLst>
          </p:cNvPr>
          <p:cNvSpPr>
            <a:spLocks noGrp="1"/>
          </p:cNvSpPr>
          <p:nvPr>
            <p:ph type="title"/>
          </p:nvPr>
        </p:nvSpPr>
        <p:spPr/>
        <p:txBody>
          <a:bodyPr/>
          <a:lstStyle/>
          <a:p>
            <a:r>
              <a:rPr lang="en-US" dirty="0"/>
              <a:t>Implementation</a:t>
            </a:r>
            <a:endParaRPr lang="en-SE" dirty="0"/>
          </a:p>
        </p:txBody>
      </p:sp>
      <p:sp>
        <p:nvSpPr>
          <p:cNvPr id="4" name="Content Placeholder 3">
            <a:extLst>
              <a:ext uri="{FF2B5EF4-FFF2-40B4-BE49-F238E27FC236}">
                <a16:creationId xmlns:a16="http://schemas.microsoft.com/office/drawing/2014/main" id="{AFF52DF2-5847-4484-BE7F-8C8FAB49214F}"/>
              </a:ext>
            </a:extLst>
          </p:cNvPr>
          <p:cNvSpPr>
            <a:spLocks noGrp="1"/>
          </p:cNvSpPr>
          <p:nvPr>
            <p:ph sz="half" idx="10"/>
          </p:nvPr>
        </p:nvSpPr>
        <p:spPr/>
        <p:txBody>
          <a:bodyPr>
            <a:normAutofit fontScale="70000" lnSpcReduction="20000"/>
          </a:bodyPr>
          <a:lstStyle/>
          <a:p>
            <a:pPr marL="285750" indent="-285750">
              <a:buFont typeface="Arial" panose="020B0604020202020204" pitchFamily="34" charset="0"/>
              <a:buChar char="•"/>
            </a:pPr>
            <a:r>
              <a:rPr lang="en-US" sz="2000" dirty="0"/>
              <a:t>The general setup follows the </a:t>
            </a:r>
            <a:r>
              <a:rPr lang="sv-SE" sz="2000" i="1" dirty="0"/>
              <a:t>Lithium Plating with Deformation</a:t>
            </a:r>
            <a:r>
              <a:rPr lang="sv-SE" sz="2000" dirty="0"/>
              <a:t> model</a:t>
            </a:r>
          </a:p>
          <a:p>
            <a:pPr marL="285750" indent="-285750">
              <a:buFont typeface="Arial" panose="020B0604020202020204" pitchFamily="34" charset="0"/>
              <a:buChar char="•"/>
            </a:pPr>
            <a:r>
              <a:rPr lang="en-US" sz="2000" dirty="0"/>
              <a:t>The Phase Field interface is used to track the deformation of the negative electrode surface during charging</a:t>
            </a:r>
          </a:p>
          <a:p>
            <a:pPr marL="285750" indent="-285750">
              <a:buFont typeface="Arial" panose="020B0604020202020204" pitchFamily="34" charset="0"/>
              <a:buChar char="•"/>
            </a:pPr>
            <a:r>
              <a:rPr lang="en-US" sz="2000" dirty="0"/>
              <a:t>The velocity field in the Phase Field Interface is calculated from the lithium-plating reaction</a:t>
            </a:r>
            <a:endParaRPr lang="sv-SE" sz="2000" dirty="0"/>
          </a:p>
          <a:p>
            <a:pPr marL="285750" indent="-285750">
              <a:buFont typeface="Arial" panose="020B0604020202020204" pitchFamily="34" charset="0"/>
              <a:buChar char="•"/>
            </a:pPr>
            <a:r>
              <a:rPr lang="en-US" sz="2000" dirty="0"/>
              <a:t>Highly Conductive Porous Electrode is used to model both the lithium metal electrode and the separator domain</a:t>
            </a:r>
          </a:p>
          <a:p>
            <a:pPr marL="285750" indent="-285750">
              <a:buFont typeface="Arial" panose="020B0604020202020204" pitchFamily="34" charset="0"/>
              <a:buChar char="•"/>
            </a:pPr>
            <a:r>
              <a:rPr lang="en-US" sz="2000" dirty="0"/>
              <a:t>Porous Electrode reaction sub-node is used to define the lithium plating reaction</a:t>
            </a:r>
          </a:p>
          <a:p>
            <a:pPr marL="285750" lvl="0" indent="-285750">
              <a:buFont typeface="Arial" panose="020B0604020202020204" pitchFamily="34" charset="0"/>
              <a:buChar char="•"/>
              <a:defRPr/>
            </a:pPr>
            <a:r>
              <a:rPr lang="en-US" sz="2000" dirty="0"/>
              <a:t>The Phase Field variable affects the definition of electrolyte volume fraction, active specific surface area of the porous domain exposed to the deformed surface, and the effective diffusion coefficient.</a:t>
            </a:r>
          </a:p>
        </p:txBody>
      </p:sp>
      <p:pic>
        <p:nvPicPr>
          <p:cNvPr id="7" name="Content Placeholder 6">
            <a:extLst>
              <a:ext uri="{FF2B5EF4-FFF2-40B4-BE49-F238E27FC236}">
                <a16:creationId xmlns:a16="http://schemas.microsoft.com/office/drawing/2014/main" id="{DFA50E24-D6C6-4FC7-A100-7F21ECA0A037}"/>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6967297" y="1614234"/>
            <a:ext cx="3439005" cy="3629532"/>
          </a:xfrm>
        </p:spPr>
      </p:pic>
    </p:spTree>
    <p:extLst>
      <p:ext uri="{BB962C8B-B14F-4D97-AF65-F5344CB8AC3E}">
        <p14:creationId xmlns:p14="http://schemas.microsoft.com/office/powerpoint/2010/main" val="3850545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3FB6D-01F6-4B3A-9750-8FFD2C66E23D}"/>
              </a:ext>
            </a:extLst>
          </p:cNvPr>
          <p:cNvSpPr>
            <a:spLocks noGrp="1"/>
          </p:cNvSpPr>
          <p:nvPr>
            <p:ph type="title"/>
          </p:nvPr>
        </p:nvSpPr>
        <p:spPr/>
        <p:txBody>
          <a:bodyPr/>
          <a:lstStyle/>
          <a:p>
            <a:r>
              <a:rPr lang="en-US" dirty="0"/>
              <a:t>Results</a:t>
            </a:r>
            <a:endParaRPr lang="en-SE" dirty="0"/>
          </a:p>
        </p:txBody>
      </p:sp>
      <p:sp>
        <p:nvSpPr>
          <p:cNvPr id="4" name="Content Placeholder 3">
            <a:extLst>
              <a:ext uri="{FF2B5EF4-FFF2-40B4-BE49-F238E27FC236}">
                <a16:creationId xmlns:a16="http://schemas.microsoft.com/office/drawing/2014/main" id="{AFF52DF2-5847-4484-BE7F-8C8FAB49214F}"/>
              </a:ext>
            </a:extLst>
          </p:cNvPr>
          <p:cNvSpPr>
            <a:spLocks noGrp="1"/>
          </p:cNvSpPr>
          <p:nvPr>
            <p:ph sz="half" idx="10"/>
          </p:nvPr>
        </p:nvSpPr>
        <p:spPr/>
        <p:txBody>
          <a:bodyPr>
            <a:normAutofit/>
          </a:bodyPr>
          <a:lstStyle/>
          <a:p>
            <a:pPr marL="285750" indent="-285750">
              <a:buFont typeface="Arial" panose="020B0604020202020204" pitchFamily="34" charset="0"/>
              <a:buChar char="•"/>
            </a:pPr>
            <a:r>
              <a:rPr lang="en-US" dirty="0"/>
              <a:t>Lithium gets deposited on the negative electrode surface as the cell charges over time, shown by the filtered surface plot of the phase filed variable in gray scale at the bottom</a:t>
            </a:r>
          </a:p>
          <a:p>
            <a:endParaRPr lang="en-US" dirty="0"/>
          </a:p>
          <a:p>
            <a:pPr marL="285750" indent="-285750">
              <a:buFont typeface="Arial" panose="020B0604020202020204" pitchFamily="34" charset="0"/>
              <a:buChar char="•"/>
            </a:pPr>
            <a:r>
              <a:rPr lang="en-US" dirty="0"/>
              <a:t>The electrolyte potential is plotted, overlaid with an arrow surface of the electrolyte current density</a:t>
            </a:r>
          </a:p>
        </p:txBody>
      </p:sp>
      <p:pic>
        <p:nvPicPr>
          <p:cNvPr id="21" name="Animation">
            <a:hlinkClick r:id="" action="ppaction://media"/>
            <a:extLst>
              <a:ext uri="{FF2B5EF4-FFF2-40B4-BE49-F238E27FC236}">
                <a16:creationId xmlns:a16="http://schemas.microsoft.com/office/drawing/2014/main" id="{60830171-BFC5-4F53-B3D7-C5830FECBE69}"/>
              </a:ext>
            </a:extLst>
          </p:cNvPr>
          <p:cNvPicPr>
            <a:picLocks noGrp="1" noChangeAspect="1"/>
          </p:cNvPicPr>
          <p:nvPr>
            <p:ph sz="quarter" idx="11"/>
            <a:videoFile r:link="rId2"/>
            <p:extLst>
              <p:ext uri="{DAA4B4D4-6D71-4841-9C94-3DE7FCFB9230}">
                <p14:media xmlns:p14="http://schemas.microsoft.com/office/powerpoint/2010/main" r:embed="rId1"/>
              </p:ext>
            </p:extLst>
          </p:nvPr>
        </p:nvPicPr>
        <p:blipFill>
          <a:blip r:embed="rId4"/>
          <a:stretch>
            <a:fillRect/>
          </a:stretch>
        </p:blipFill>
        <p:spPr>
          <a:xfrm>
            <a:off x="5486400" y="1028700"/>
            <a:ext cx="6400800" cy="4800600"/>
          </a:xfrm>
        </p:spPr>
      </p:pic>
    </p:spTree>
    <p:extLst>
      <p:ext uri="{BB962C8B-B14F-4D97-AF65-F5344CB8AC3E}">
        <p14:creationId xmlns:p14="http://schemas.microsoft.com/office/powerpoint/2010/main" val="2256036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200" fill="hold"/>
                                        <p:tgtEl>
                                          <p:spTgt spid="2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1"/>
                </p:tgtEl>
              </p:cMediaNode>
            </p:video>
            <p:seq concurrent="1" nextAc="seek">
              <p:cTn id="8" restart="whenNotActive" fill="hold" evtFilter="cancelBubble" nodeType="interactiveSeq">
                <p:stCondLst>
                  <p:cond evt="onClick" delay="0">
                    <p:tgtEl>
                      <p:spTgt spid="2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1"/>
                                        </p:tgtEl>
                                      </p:cBhvr>
                                    </p:cmd>
                                  </p:childTnLst>
                                </p:cTn>
                              </p:par>
                            </p:childTnLst>
                          </p:cTn>
                        </p:par>
                      </p:childTnLst>
                    </p:cTn>
                  </p:par>
                </p:childTnLst>
              </p:cTn>
              <p:nextCondLst>
                <p:cond evt="onClick" delay="0">
                  <p:tgtEl>
                    <p:spTgt spid="21"/>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5D0B3-E918-450B-9B6D-409FA7792BEC}"/>
              </a:ext>
            </a:extLst>
          </p:cNvPr>
          <p:cNvSpPr>
            <a:spLocks noGrp="1"/>
          </p:cNvSpPr>
          <p:nvPr>
            <p:ph type="title"/>
          </p:nvPr>
        </p:nvSpPr>
        <p:spPr/>
        <p:txBody>
          <a:bodyPr/>
          <a:lstStyle/>
          <a:p>
            <a:r>
              <a:rPr lang="en-US" dirty="0"/>
              <a:t>Results</a:t>
            </a:r>
            <a:endParaRPr lang="en-SE" dirty="0"/>
          </a:p>
        </p:txBody>
      </p:sp>
      <p:sp>
        <p:nvSpPr>
          <p:cNvPr id="4" name="Content Placeholder 3">
            <a:extLst>
              <a:ext uri="{FF2B5EF4-FFF2-40B4-BE49-F238E27FC236}">
                <a16:creationId xmlns:a16="http://schemas.microsoft.com/office/drawing/2014/main" id="{8816DA97-98CE-4D3A-873A-E7942C795DE2}"/>
              </a:ext>
            </a:extLst>
          </p:cNvPr>
          <p:cNvSpPr>
            <a:spLocks noGrp="1"/>
          </p:cNvSpPr>
          <p:nvPr>
            <p:ph sz="half" idx="10"/>
          </p:nvPr>
        </p:nvSpPr>
        <p:spPr/>
        <p:txBody>
          <a:bodyPr>
            <a:normAutofit/>
          </a:bodyPr>
          <a:lstStyle/>
          <a:p>
            <a:pPr marL="285750" indent="-285750">
              <a:buFont typeface="Arial" panose="020B0604020202020204" pitchFamily="34" charset="0"/>
              <a:buChar char="•"/>
            </a:pPr>
            <a:r>
              <a:rPr lang="en-US" dirty="0"/>
              <a:t>The propagation of the interface between the lithium and the electrolyte in the separator can be shown by zero contours of the phase field variable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initial protrusion on the negative electrode leads to an uneven deposition of lithium</a:t>
            </a:r>
          </a:p>
          <a:p>
            <a:endParaRPr lang="en-SE" dirty="0"/>
          </a:p>
        </p:txBody>
      </p:sp>
      <p:sp>
        <p:nvSpPr>
          <p:cNvPr id="5" name="Text Placeholder 4">
            <a:extLst>
              <a:ext uri="{FF2B5EF4-FFF2-40B4-BE49-F238E27FC236}">
                <a16:creationId xmlns:a16="http://schemas.microsoft.com/office/drawing/2014/main" id="{8A19F43E-AC3D-4B31-AADD-FB175027E73F}"/>
              </a:ext>
            </a:extLst>
          </p:cNvPr>
          <p:cNvSpPr>
            <a:spLocks noGrp="1"/>
          </p:cNvSpPr>
          <p:nvPr>
            <p:ph type="body" sz="quarter" idx="12"/>
          </p:nvPr>
        </p:nvSpPr>
        <p:spPr/>
        <p:txBody>
          <a:bodyPr>
            <a:normAutofit fontScale="92500" lnSpcReduction="10000"/>
          </a:bodyPr>
          <a:lstStyle/>
          <a:p>
            <a:r>
              <a:rPr lang="en-US" dirty="0"/>
              <a:t>Surface plot of volume fraction and zero contours of the phase field variable showing propagation of deposition</a:t>
            </a:r>
            <a:endParaRPr lang="en-SE" dirty="0"/>
          </a:p>
        </p:txBody>
      </p:sp>
      <p:pic>
        <p:nvPicPr>
          <p:cNvPr id="15" name="Content Placeholder 14">
            <a:extLst>
              <a:ext uri="{FF2B5EF4-FFF2-40B4-BE49-F238E27FC236}">
                <a16:creationId xmlns:a16="http://schemas.microsoft.com/office/drawing/2014/main" id="{0C0D1087-F56F-4687-ADFB-1574D5713038}"/>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5638374" y="1142681"/>
            <a:ext cx="6096851" cy="4572638"/>
          </a:xfrm>
        </p:spPr>
      </p:pic>
    </p:spTree>
    <p:extLst>
      <p:ext uri="{BB962C8B-B14F-4D97-AF65-F5344CB8AC3E}">
        <p14:creationId xmlns:p14="http://schemas.microsoft.com/office/powerpoint/2010/main" val="394428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890D8-2D63-4CBA-8780-62CC4A84C7AE}"/>
              </a:ext>
            </a:extLst>
          </p:cNvPr>
          <p:cNvSpPr>
            <a:spLocks noGrp="1"/>
          </p:cNvSpPr>
          <p:nvPr>
            <p:ph type="title"/>
          </p:nvPr>
        </p:nvSpPr>
        <p:spPr/>
        <p:txBody>
          <a:bodyPr/>
          <a:lstStyle/>
          <a:p>
            <a:r>
              <a:rPr lang="en-US" dirty="0"/>
              <a:t>Concluding Remarks</a:t>
            </a:r>
            <a:endParaRPr lang="en-SE" dirty="0"/>
          </a:p>
        </p:txBody>
      </p:sp>
      <p:sp>
        <p:nvSpPr>
          <p:cNvPr id="3" name="Content Placeholder 2">
            <a:extLst>
              <a:ext uri="{FF2B5EF4-FFF2-40B4-BE49-F238E27FC236}">
                <a16:creationId xmlns:a16="http://schemas.microsoft.com/office/drawing/2014/main" id="{C9EAEA6B-EE5D-41C6-934A-4491397DF9EE}"/>
              </a:ext>
            </a:extLst>
          </p:cNvPr>
          <p:cNvSpPr>
            <a:spLocks noGrp="1"/>
          </p:cNvSpPr>
          <p:nvPr>
            <p:ph idx="1"/>
          </p:nvPr>
        </p:nvSpPr>
        <p:spPr/>
        <p:txBody>
          <a:bodyPr>
            <a:normAutofit/>
          </a:bodyPr>
          <a:lstStyle/>
          <a:p>
            <a:r>
              <a:rPr lang="en-US" dirty="0"/>
              <a:t>An example of how to couple the Lithium-ion Battery interface to the Phase Field interface is presented.</a:t>
            </a:r>
          </a:p>
          <a:p>
            <a:r>
              <a:rPr lang="en-US" dirty="0"/>
              <a:t>The deposition of lithium on the negative electrode can be modeled by the phase field variable. The velocity field of the Phase Field interface is coupled to the kinetics of the lithium-plating reactions, and the deposited lithium alters the electrochemical performance.</a:t>
            </a:r>
          </a:p>
          <a:p>
            <a:r>
              <a:rPr lang="en-US" dirty="0"/>
              <a:t>The solution is in line with that in the </a:t>
            </a:r>
            <a:r>
              <a:rPr lang="sv-SE" i="1" dirty="0"/>
              <a:t>Lithium Plating with Deformation </a:t>
            </a:r>
            <a:r>
              <a:rPr lang="sv-SE" dirty="0"/>
              <a:t>model.</a:t>
            </a:r>
            <a:endParaRPr lang="en-US" dirty="0"/>
          </a:p>
        </p:txBody>
      </p:sp>
    </p:spTree>
    <p:extLst>
      <p:ext uri="{BB962C8B-B14F-4D97-AF65-F5344CB8AC3E}">
        <p14:creationId xmlns:p14="http://schemas.microsoft.com/office/powerpoint/2010/main" val="3865282655"/>
      </p:ext>
    </p:extLst>
  </p:cSld>
  <p:clrMapOvr>
    <a:masterClrMapping/>
  </p:clrMapOvr>
</p:sld>
</file>

<file path=ppt/theme/theme1.xml><?xml version="1.0" encoding="utf-8"?>
<a:theme xmlns:a="http://schemas.openxmlformats.org/drawingml/2006/main" name="COMSOL-Mar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Mar3" id="{08872224-87D5-B44C-A7BE-6D8A645CA20E}" vid="{365F6195-0BD6-7142-AFF7-E968DA92F2B6}"/>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A22889B-FCE7-E049-958F-4A6D18027951}" vid="{CC45CA09-4A69-2348-910C-7EE2BBB61B48}"/>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0</TotalTime>
  <Words>355</Words>
  <Application>Microsoft Office PowerPoint</Application>
  <PresentationFormat>Widescreen</PresentationFormat>
  <Paragraphs>24</Paragraphs>
  <Slides>6</Slides>
  <Notes>0</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6</vt:i4>
      </vt:variant>
    </vt:vector>
  </HeadingPairs>
  <TitlesOfParts>
    <vt:vector size="14" baseType="lpstr">
      <vt:lpstr>Arial</vt:lpstr>
      <vt:lpstr>Calibri</vt:lpstr>
      <vt:lpstr>Lato</vt:lpstr>
      <vt:lpstr>Lato Black</vt:lpstr>
      <vt:lpstr>Lato Light</vt:lpstr>
      <vt:lpstr>Wingdings</vt:lpstr>
      <vt:lpstr>COMSOL-Mar3</vt:lpstr>
      <vt:lpstr>comsol-slide-template-NEW</vt:lpstr>
      <vt:lpstr>Lithium Plating with Deformation Using the Phase Field Method</vt:lpstr>
      <vt:lpstr>Background</vt:lpstr>
      <vt:lpstr>Implementation</vt:lpstr>
      <vt:lpstr>Results</vt:lpstr>
      <vt:lpstr>Results</vt:lpstr>
      <vt:lpstr>Concluding Remarks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2016-11-03T18:33:22Z</dcterms:created>
  <dcterms:modified xsi:type="dcterms:W3CDTF">2024-02-14T18:40:14Z</dcterms:modified>
</cp:coreProperties>
</file>