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80" r:id="rId2"/>
    <p:sldId id="2697" r:id="rId3"/>
    <p:sldId id="2693" r:id="rId4"/>
    <p:sldId id="2682" r:id="rId5"/>
    <p:sldId id="2695" r:id="rId6"/>
    <p:sldId id="269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3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57" autoAdjust="0"/>
  </p:normalViewPr>
  <p:slideViewPr>
    <p:cSldViewPr snapToGrid="0">
      <p:cViewPr varScale="1">
        <p:scale>
          <a:sx n="158" d="100"/>
          <a:sy n="158" d="100"/>
        </p:scale>
        <p:origin x="27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D951D-21B3-42B8-9883-C634AE5A43D0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899B3-312F-4987-ABAA-06A73B8DC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876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710268"/>
            <a:ext cx="10750549" cy="28532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标题（左对齐）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altLang="zh-CN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7000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填充背景图文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1092200"/>
            <a:ext cx="70844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标题，底端对齐，请勿使用回车键空行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389448" indent="0">
              <a:buFont typeface="Arial" panose="020B0604020202020204" pitchFamily="34" charset="0"/>
              <a:buNone/>
              <a:defRPr/>
            </a:lvl2pPr>
            <a:lvl3pPr marL="767887" indent="0">
              <a:buNone/>
              <a:defRPr/>
            </a:lvl3pPr>
          </a:lstStyle>
          <a:p>
            <a:pPr lvl="0"/>
            <a:r>
              <a:rPr lang="zh-CN" altLang="en-US" dirty="0"/>
              <a:t>仅使用透明背景的图像。将图像与页面边缘对齐裁剪。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2159000"/>
            <a:ext cx="7084483" cy="4216400"/>
          </a:xfrm>
          <a:prstGeom prst="rect">
            <a:avLst/>
          </a:prstGeom>
        </p:spPr>
        <p:txBody>
          <a:bodyPr lIns="0"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8522677" y="6172200"/>
            <a:ext cx="3364523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0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填充背景图文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2" y="1092200"/>
            <a:ext cx="3932767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1pPr marL="0" indent="0">
              <a:buNone/>
              <a:defRPr/>
            </a:lvl1pPr>
            <a:lvl3pPr>
              <a:defRPr/>
            </a:lvl3pPr>
          </a:lstStyle>
          <a:p>
            <a:pPr lvl="0"/>
            <a:r>
              <a:rPr lang="zh-CN" altLang="en-US" dirty="0"/>
              <a:t>仅使用透明背景的图像。将图像与页面边缘对齐裁剪。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2" y="2159000"/>
            <a:ext cx="3932767" cy="42164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1722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96355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2" y="1092200"/>
            <a:ext cx="3932767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1pPr marL="0" indent="0">
              <a:buNone/>
              <a:defRPr/>
            </a:lvl1pPr>
            <a:lvl3pPr>
              <a:defRPr/>
            </a:lvl3pPr>
          </a:lstStyle>
          <a:p>
            <a:pPr lvl="0"/>
            <a:r>
              <a:rPr lang="zh-CN" altLang="en-US" dirty="0"/>
              <a:t>添加图像或图表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2" y="2159000"/>
            <a:ext cx="3932767" cy="42164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视实际需要，此文本框可适当向右拉伸（保持左对齐）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1722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56327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裁剪的GUI图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-25400"/>
            <a:ext cx="12192000" cy="482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1524001" y="1295402"/>
            <a:ext cx="10265499" cy="5774343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此处仅适用完整的 </a:t>
            </a:r>
            <a:r>
              <a:rPr lang="en-US" altLang="zh-CN" dirty="0"/>
              <a:t>GUI </a:t>
            </a:r>
            <a:r>
              <a:rPr lang="zh-CN" altLang="en-US" dirty="0"/>
              <a:t>图像，图像底部可裁剪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422400" y="153623"/>
            <a:ext cx="7213600" cy="435708"/>
          </a:xfrm>
          <a:prstGeom prst="rect">
            <a:avLst/>
          </a:prstGeom>
        </p:spPr>
        <p:txBody>
          <a:bodyPr lIns="91440" anchor="t">
            <a:normAutofit/>
          </a:bodyPr>
          <a:lstStyle>
            <a:lvl1pPr>
              <a:defRPr sz="1333" b="1" i="0">
                <a:solidFill>
                  <a:schemeClr val="accent2"/>
                </a:solidFill>
                <a:latin typeface="Lato Black" panose="020F0502020204030203" pitchFamily="34" charset="77"/>
              </a:defRPr>
            </a:lvl1pPr>
          </a:lstStyle>
          <a:p>
            <a:r>
              <a:rPr lang="zh-CN" altLang="en-US" dirty="0"/>
              <a:t>减小字号的标题，此处英文全部使用大写字母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33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完整的GUI图像+标题+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361411" y="582356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此处仅适用完整的 </a:t>
            </a:r>
            <a:r>
              <a:rPr lang="en-US" altLang="zh-CN" dirty="0"/>
              <a:t>GUI </a:t>
            </a:r>
            <a:r>
              <a:rPr lang="zh-CN" altLang="en-US" dirty="0"/>
              <a:t>图像，图像底部和右侧可裁剪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1" y="1600200"/>
            <a:ext cx="3223683" cy="20320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4038600"/>
            <a:ext cx="3223683" cy="22352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7887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正文（尽量保持在</a:t>
            </a:r>
            <a:r>
              <a:rPr lang="en-US" altLang="zh-CN" dirty="0"/>
              <a:t>5</a:t>
            </a:r>
            <a:r>
              <a:rPr lang="zh-CN" altLang="en-US" dirty="0"/>
              <a:t>行以内）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875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完整的GUI图像+标题+2个副标题+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-2" y="3841349"/>
            <a:ext cx="2179628" cy="914401"/>
          </a:xfrm>
          <a:solidFill>
            <a:schemeClr val="tx2"/>
          </a:solidFill>
        </p:spPr>
        <p:txBody>
          <a:bodyPr lIns="274320" tIns="137160" rIns="137160" bIns="4572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1" y="19050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2179623" y="3841349"/>
            <a:ext cx="2179628" cy="914401"/>
          </a:xfrm>
          <a:solidFill>
            <a:schemeClr val="tx2"/>
          </a:solidFill>
        </p:spPr>
        <p:txBody>
          <a:bodyPr lIns="137160" tIns="137160" rIns="274320" bIns="4572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2179623" y="4749801"/>
            <a:ext cx="2179628" cy="1727200"/>
          </a:xfrm>
          <a:solidFill>
            <a:schemeClr val="tx2"/>
          </a:solidFill>
        </p:spPr>
        <p:txBody>
          <a:bodyPr lIns="137160" tIns="45720" rIns="27432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361411" y="582356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此处仅适用完整的 </a:t>
            </a:r>
            <a:r>
              <a:rPr lang="en-US" altLang="zh-CN" dirty="0"/>
              <a:t>GUI </a:t>
            </a:r>
            <a:r>
              <a:rPr lang="zh-CN" altLang="en-US" dirty="0"/>
              <a:t>图像，图像底部和右侧可裁剪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72391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裁剪的GUI图像+标题+项目列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1219202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此处仅适用裁剪后的 </a:t>
            </a:r>
            <a:r>
              <a:rPr lang="en-US" altLang="zh-CN" dirty="0"/>
              <a:t>GUI </a:t>
            </a:r>
            <a:r>
              <a:rPr lang="zh-CN" altLang="en-US" dirty="0"/>
              <a:t>图像，从底部裁剪。（将图片放置于深蓝色背景上层）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613759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裁剪的GUI图像+标题+副标题+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471336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此处仅适用裁剪后的 </a:t>
            </a:r>
            <a:r>
              <a:rPr lang="en-US" altLang="zh-CN" dirty="0"/>
              <a:t>GUI </a:t>
            </a:r>
            <a:r>
              <a:rPr lang="zh-CN" altLang="en-US" dirty="0"/>
              <a:t>图像，从底部裁剪。（（将图片放置于深蓝色背景上层 ）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45574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5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5644535" y="3471334"/>
            <a:ext cx="280416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8662943" y="3471334"/>
            <a:ext cx="2804159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5644537" y="3946685"/>
            <a:ext cx="2804161" cy="23241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marR="0" indent="0" algn="l" defTabSz="121914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Tx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项目符号保持为同一级别（无子项目符号）</a:t>
            </a:r>
            <a:endParaRPr lang="en-US" dirty="0"/>
          </a:p>
          <a:p>
            <a:pPr marL="685766" marR="0" lvl="1" indent="-296319" algn="l" defTabSz="121914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defRPr/>
            </a:pPr>
            <a:r>
              <a:rPr lang="zh-CN" altLang="en-US" dirty="0"/>
              <a:t>第二级内容</a:t>
            </a:r>
            <a:endParaRPr lang="en-US" altLang="zh-CN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662945" y="3946685"/>
            <a:ext cx="2804161" cy="23241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marL="235361" marR="0" lvl="0" indent="-235361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zh-CN" altLang="en-US" dirty="0"/>
              <a:t>项目符号保持为同一级别（无子项目符号）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592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正文+单幅图像+2个带正文的小标题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368800" y="584201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366952" y="578044"/>
            <a:ext cx="7926648" cy="5689601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适用纵向比例的图像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产品内容幻灯片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9022080" y="3530602"/>
            <a:ext cx="2560320" cy="12192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9022080" y="2111105"/>
            <a:ext cx="2560320" cy="14194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9022080" y="4749803"/>
            <a:ext cx="2560320" cy="17271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57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正文+单幅图像+2个带正文的小标题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368800" y="584201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4366952" y="578044"/>
            <a:ext cx="7926648" cy="5689601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产品内容幻灯片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9022080" y="3837952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9022080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328229" y="3837952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32822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0810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标题（左对齐）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656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2个带正文的小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137160" rIns="9144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8534400" y="3530602"/>
            <a:ext cx="2928469" cy="12192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8534400" y="2111105"/>
            <a:ext cx="2928469" cy="14194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23334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可选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2" y="1574800"/>
            <a:ext cx="4572001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5782365" y="1397001"/>
            <a:ext cx="5791200" cy="124460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7887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正文（</a:t>
            </a:r>
            <a:r>
              <a:rPr lang="en-US" altLang="zh-CN" dirty="0"/>
              <a:t>2-3 </a:t>
            </a:r>
            <a:r>
              <a:rPr lang="zh-CN" altLang="en-US" dirty="0"/>
              <a:t>行文字）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29364" y="6472201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752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4个带正文的小标题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34544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6299200" y="4628737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91440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32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0" y="-1693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3165080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lIns="548640" rIns="137160" bIns="13716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38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4个带正文的小标题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34544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6299200" y="4628737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91440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391430"/>
            <a:ext cx="5384800" cy="395197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32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5384800" y="-1693"/>
            <a:ext cx="68072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dirty="0"/>
              <a:t>适用方形</a:t>
            </a:r>
            <a:r>
              <a:rPr lang="en-US" altLang="zh-CN" dirty="0"/>
              <a:t>/</a:t>
            </a:r>
            <a:r>
              <a:rPr lang="zh-CN" altLang="en-US" dirty="0"/>
              <a:t>竖向比例的图像</a:t>
            </a:r>
            <a:endParaRPr lang="en-US" altLang="zh-CN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382723"/>
            <a:ext cx="5384800" cy="2741479"/>
          </a:xfrm>
          <a:prstGeom prst="rect">
            <a:avLst/>
          </a:prstGeom>
          <a:noFill/>
        </p:spPr>
        <p:txBody>
          <a:bodyPr lIns="548640" rIns="365760" bIns="4572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27" hasCustomPrompt="1"/>
          </p:nvPr>
        </p:nvSpPr>
        <p:spPr>
          <a:xfrm>
            <a:off x="0" y="3132907"/>
            <a:ext cx="5384800" cy="1210492"/>
          </a:xfrm>
          <a:noFill/>
        </p:spPr>
        <p:txBody>
          <a:bodyPr lIns="548640" tIns="45720" rIns="18288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395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最多4-6个带正文的小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/>
          <p:cNvSpPr/>
          <p:nvPr userDrawn="1"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6299200" y="4976941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6299200" y="5461001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如果需要的文本框少于 </a:t>
            </a:r>
            <a:r>
              <a:rPr lang="en-US" altLang="zh-CN" dirty="0"/>
              <a:t>6 </a:t>
            </a:r>
            <a:r>
              <a:rPr lang="zh-CN" altLang="en-US" dirty="0"/>
              <a:t>个，请先从底部移除</a:t>
            </a:r>
            <a:endParaRPr lang="en-US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9144000" y="4968234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9144000" y="5452294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可调整高度以适应内容，保持顶部和左侧对齐</a:t>
            </a:r>
            <a:endParaRPr lang="en-US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27" hasCustomPrompt="1"/>
          </p:nvPr>
        </p:nvSpPr>
        <p:spPr>
          <a:xfrm>
            <a:off x="6299200" y="3080408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1" name="Content Placeholder 3"/>
          <p:cNvSpPr>
            <a:spLocks noGrp="1"/>
          </p:cNvSpPr>
          <p:nvPr>
            <p:ph sz="quarter" idx="28" hasCustomPrompt="1"/>
          </p:nvPr>
        </p:nvSpPr>
        <p:spPr>
          <a:xfrm>
            <a:off x="6299200" y="3564468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9144000" y="3071701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9144000" y="3555761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3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6299200" y="1224514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99200" y="1708574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33" hasCustomPrompt="1"/>
          </p:nvPr>
        </p:nvSpPr>
        <p:spPr>
          <a:xfrm>
            <a:off x="9144000" y="1215808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9144000" y="1699868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40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-6773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dirty="0"/>
              <a:t>适用方形</a:t>
            </a:r>
            <a:r>
              <a:rPr lang="en-US" altLang="zh-CN" dirty="0"/>
              <a:t>/</a:t>
            </a:r>
            <a:r>
              <a:rPr lang="zh-CN" altLang="en-US" dirty="0"/>
              <a:t>竖向比例的图像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713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2个带正文的小标题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914400" y="2099494"/>
            <a:ext cx="10769600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914400" y="2099494"/>
            <a:ext cx="10769600" cy="4758508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3844109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09600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27151" y="3844109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3427151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8737600" y="6273800"/>
            <a:ext cx="2844800" cy="406400"/>
          </a:xfrm>
        </p:spPr>
        <p:txBody>
          <a:bodyPr>
            <a:normAutofit/>
          </a:bodyPr>
          <a:lstStyle>
            <a:lvl1pPr marL="0" indent="0" algn="r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仅在必要时使用图注（使用时将图注移动到图像附近，但保持右侧对齐）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1279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幅图像+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7979510" y="2"/>
            <a:ext cx="4212492" cy="3530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/>
          <p:cNvSpPr/>
          <p:nvPr userDrawn="1"/>
        </p:nvSpPr>
        <p:spPr>
          <a:xfrm>
            <a:off x="0" y="2"/>
            <a:ext cx="7823200" cy="3530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0" y="-1"/>
            <a:ext cx="7823200" cy="353060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7979509" y="2"/>
            <a:ext cx="4212491" cy="353060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36576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2" y="4673600"/>
            <a:ext cx="10566399" cy="1701801"/>
          </a:xfrm>
          <a:prstGeom prst="rect">
            <a:avLst/>
          </a:prstGeom>
        </p:spPr>
        <p:txBody>
          <a:bodyPr lIns="0" numCol="2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两列包含第二级内容的列表或无项目列表的内容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6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幅图像+小标题和正文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8883" y="1905001"/>
            <a:ext cx="4876800" cy="495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/>
          <p:cNvSpPr/>
          <p:nvPr userDrawn="1"/>
        </p:nvSpPr>
        <p:spPr>
          <a:xfrm>
            <a:off x="623329" y="1905001"/>
            <a:ext cx="4876800" cy="495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29" y="1905001"/>
            <a:ext cx="4876800" cy="49530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6278883" y="1905001"/>
            <a:ext cx="4876800" cy="49530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3352800" y="3733802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3352800" y="46482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9008353" y="3733802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9008353" y="46482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56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682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幅图像+小标题和正文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331200" y="2099494"/>
            <a:ext cx="3860800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/>
          <p:cNvSpPr/>
          <p:nvPr userDrawn="1"/>
        </p:nvSpPr>
        <p:spPr>
          <a:xfrm>
            <a:off x="2" y="2099494"/>
            <a:ext cx="7369908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2" y="2099494"/>
            <a:ext cx="7369908" cy="4758508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5202259" y="3844109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520225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8331200" y="2099494"/>
            <a:ext cx="3860800" cy="4758508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8019809" y="3844109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801980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0051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幅图像+对应的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4463637"/>
            <a:ext cx="12192000" cy="2394363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3329" y="4930476"/>
            <a:ext cx="5364480" cy="14449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623329" y="1905000"/>
            <a:ext cx="5364480" cy="254586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3329" y="4455122"/>
            <a:ext cx="53644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6297299" y="4930476"/>
            <a:ext cx="5364480" cy="14449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6297299" y="1905000"/>
            <a:ext cx="5364480" cy="254586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97299" y="4455122"/>
            <a:ext cx="53644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0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+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7052" y="1710268"/>
            <a:ext cx="10750549" cy="28532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标题（左对齐）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33602" y="4582089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133602" y="4946156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303023" y="4582089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altLang="zh-CN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6303023" y="4946156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527051" y="4576741"/>
            <a:ext cx="1487424" cy="148742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699145" y="4572000"/>
            <a:ext cx="1487424" cy="148742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006538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幅图像+小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4895221" y="403579"/>
            <a:ext cx="3422651" cy="20489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/>
          <p:cNvSpPr/>
          <p:nvPr userDrawn="1"/>
        </p:nvSpPr>
        <p:spPr>
          <a:xfrm>
            <a:off x="4895221" y="2572624"/>
            <a:ext cx="3422651" cy="4285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8452788" y="0"/>
            <a:ext cx="3422651" cy="4285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4895221" y="403580"/>
            <a:ext cx="3422651" cy="2048933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8452788" y="0"/>
            <a:ext cx="3422651" cy="4285376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4895221" y="2572157"/>
            <a:ext cx="3422651" cy="4285375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5" name="Title 1"/>
          <p:cNvSpPr txBox="1"/>
          <p:nvPr userDrawn="1"/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vert="horz" lIns="0" tIns="60960" rIns="121920" bIns="6096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3200" dirty="0"/>
              <a:t>产品内容幻灯片</a:t>
            </a:r>
            <a:endParaRPr lang="en-US" sz="3200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8452788" y="4445001"/>
            <a:ext cx="3028013" cy="6096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8452788" y="5054603"/>
            <a:ext cx="3028013" cy="14223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135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幅图像+小标题和正文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31" y="2099494"/>
            <a:ext cx="3135871" cy="47585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1625600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1625600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2" name="Content Placeholder 3"/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4433331" y="2099494"/>
            <a:ext cx="3135871" cy="47585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5435600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5435600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5" name="Content Placeholder 3"/>
          <p:cNvSpPr>
            <a:spLocks noGrp="1" noChangeAspect="1"/>
          </p:cNvSpPr>
          <p:nvPr>
            <p:ph sz="quarter" idx="33" hasCustomPrompt="1"/>
          </p:nvPr>
        </p:nvSpPr>
        <p:spPr>
          <a:xfrm>
            <a:off x="8243331" y="2099494"/>
            <a:ext cx="3135871" cy="47585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9245600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245600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3399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幅图像+小标题和正文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29" y="2099494"/>
            <a:ext cx="3535680" cy="39711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2" name="Content Placeholder 3"/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4328160" y="2099494"/>
            <a:ext cx="3535680" cy="39711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5" name="Content Placeholder 3"/>
          <p:cNvSpPr>
            <a:spLocks noGrp="1" noChangeAspect="1"/>
          </p:cNvSpPr>
          <p:nvPr>
            <p:ph sz="quarter" idx="33" hasCustomPrompt="1"/>
          </p:nvPr>
        </p:nvSpPr>
        <p:spPr>
          <a:xfrm>
            <a:off x="8148320" y="2099494"/>
            <a:ext cx="3535680" cy="39711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5896369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5896369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8639569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8639569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3153169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3153169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96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幅图像+对应的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850465"/>
            <a:ext cx="12192000" cy="30075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3329" y="43173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623329" y="1863167"/>
            <a:ext cx="3535680" cy="19872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3329" y="38419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4389120" y="43173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4389120" y="1863167"/>
            <a:ext cx="3535680" cy="19872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4389120" y="38419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8" name="Content Placeholder 3"/>
          <p:cNvSpPr>
            <a:spLocks noGrp="1"/>
          </p:cNvSpPr>
          <p:nvPr>
            <p:ph sz="half" idx="33" hasCustomPrompt="1"/>
          </p:nvPr>
        </p:nvSpPr>
        <p:spPr>
          <a:xfrm>
            <a:off x="8154911" y="43173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39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8154911" y="1863167"/>
            <a:ext cx="3535680" cy="19872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0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8154911" y="38419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4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幅图像+小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671117" y="1092200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386820" y="1092200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Rectangle 20"/>
          <p:cNvSpPr/>
          <p:nvPr userDrawn="1"/>
        </p:nvSpPr>
        <p:spPr>
          <a:xfrm>
            <a:off x="3398108" y="3858292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Rectangle 21"/>
          <p:cNvSpPr/>
          <p:nvPr userDrawn="1"/>
        </p:nvSpPr>
        <p:spPr>
          <a:xfrm>
            <a:off x="6166297" y="3858292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671116" y="1092200"/>
            <a:ext cx="2621280" cy="2621277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3411832" y="3848135"/>
            <a:ext cx="2596269" cy="2631439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387806" y="1092202"/>
            <a:ext cx="2620295" cy="2621279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5" name="Title 1"/>
          <p:cNvSpPr txBox="1"/>
          <p:nvPr userDrawn="1"/>
        </p:nvSpPr>
        <p:spPr>
          <a:xfrm>
            <a:off x="6469525" y="1193800"/>
            <a:ext cx="3223683" cy="1066800"/>
          </a:xfrm>
          <a:prstGeom prst="rect">
            <a:avLst/>
          </a:prstGeom>
        </p:spPr>
        <p:txBody>
          <a:bodyPr vert="horz" lIns="0" tIns="60960" rIns="121920" bIns="6096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3200" dirty="0"/>
              <a:t>产品内容幻灯片</a:t>
            </a:r>
            <a:endParaRPr lang="en-US" sz="3200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469525" y="2260602"/>
            <a:ext cx="3588875" cy="12576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7887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仅限正文，保持内容简短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71117" y="3848133"/>
            <a:ext cx="2580083" cy="6096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可选小标题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71117" y="4457735"/>
            <a:ext cx="2580083" cy="14223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166297" y="3858292"/>
            <a:ext cx="2621280" cy="262128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061680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幅图像+对应的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/>
          <p:cNvSpPr>
            <a:spLocks noGrp="1"/>
          </p:cNvSpPr>
          <p:nvPr>
            <p:ph sz="quarter" idx="22" hasCustomPrompt="1"/>
          </p:nvPr>
        </p:nvSpPr>
        <p:spPr>
          <a:xfrm>
            <a:off x="3441291" y="2514600"/>
            <a:ext cx="2621280" cy="196291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09600" y="2514600"/>
            <a:ext cx="2621280" cy="1965960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4477515"/>
            <a:ext cx="12192000" cy="238048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09600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8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3441291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49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3441291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50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6289365" y="2514600"/>
            <a:ext cx="2621280" cy="196291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51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6289365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52" name="Content Placeholder 3"/>
          <p:cNvSpPr>
            <a:spLocks noGrp="1"/>
          </p:cNvSpPr>
          <p:nvPr>
            <p:ph sz="quarter" idx="27" hasCustomPrompt="1"/>
          </p:nvPr>
        </p:nvSpPr>
        <p:spPr>
          <a:xfrm>
            <a:off x="6289365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28" hasCustomPrompt="1"/>
          </p:nvPr>
        </p:nvSpPr>
        <p:spPr>
          <a:xfrm>
            <a:off x="9121056" y="2514600"/>
            <a:ext cx="2621280" cy="196291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9121056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9121056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106424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8883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幅图像+对应的标题和项目列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55815" y="2090557"/>
            <a:ext cx="2621280" cy="147523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3578564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3329" y="40454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623329" y="2097072"/>
            <a:ext cx="2618627" cy="1472977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3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3455815" y="40454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44" name="Content Placeholder 3"/>
          <p:cNvSpPr>
            <a:spLocks noGrp="1"/>
          </p:cNvSpPr>
          <p:nvPr>
            <p:ph sz="quarter" idx="33" hasCustomPrompt="1"/>
          </p:nvPr>
        </p:nvSpPr>
        <p:spPr>
          <a:xfrm>
            <a:off x="6282987" y="2090557"/>
            <a:ext cx="2621280" cy="147523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5" name="Content Placeholder 3"/>
          <p:cNvSpPr>
            <a:spLocks noGrp="1"/>
          </p:cNvSpPr>
          <p:nvPr>
            <p:ph sz="half" idx="34" hasCustomPrompt="1"/>
          </p:nvPr>
        </p:nvSpPr>
        <p:spPr>
          <a:xfrm>
            <a:off x="6282987" y="40454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47" name="Content Placeholder 3"/>
          <p:cNvSpPr>
            <a:spLocks noGrp="1"/>
          </p:cNvSpPr>
          <p:nvPr>
            <p:ph sz="quarter" idx="36" hasCustomPrompt="1"/>
          </p:nvPr>
        </p:nvSpPr>
        <p:spPr>
          <a:xfrm>
            <a:off x="9104845" y="2090557"/>
            <a:ext cx="2621280" cy="147523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8" name="Content Placeholder 3"/>
          <p:cNvSpPr>
            <a:spLocks noGrp="1"/>
          </p:cNvSpPr>
          <p:nvPr>
            <p:ph sz="half" idx="37" hasCustomPrompt="1"/>
          </p:nvPr>
        </p:nvSpPr>
        <p:spPr>
          <a:xfrm>
            <a:off x="9104845" y="40454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49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697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幅图像+对应的标题和项目列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578564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508029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508029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dirty="0"/>
              <a:t>此处使用透明背景的图像且仅在边缘裁剪</a:t>
            </a:r>
            <a:endParaRPr lang="en-US" altLang="zh-CN" dirty="0"/>
          </a:p>
          <a:p>
            <a:pPr lvl="0"/>
            <a:r>
              <a:rPr lang="en-US" dirty="0"/>
              <a:t>at the edges!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508029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68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2794029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69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2794032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70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2794029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1" name="Content Placeholder 3"/>
          <p:cNvSpPr>
            <a:spLocks noGrp="1"/>
          </p:cNvSpPr>
          <p:nvPr>
            <p:ph sz="half" idx="33" hasCustomPrompt="1"/>
          </p:nvPr>
        </p:nvSpPr>
        <p:spPr>
          <a:xfrm>
            <a:off x="5080024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72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5080027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73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5080024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4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7366013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75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7366016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76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7366013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7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9651997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78" name="Content Placeholder 3"/>
          <p:cNvSpPr>
            <a:spLocks noGrp="1"/>
          </p:cNvSpPr>
          <p:nvPr>
            <p:ph sz="quarter" idx="40" hasCustomPrompt="1"/>
          </p:nvPr>
        </p:nvSpPr>
        <p:spPr>
          <a:xfrm>
            <a:off x="9652000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79" name="Content Placeholder 3"/>
          <p:cNvSpPr>
            <a:spLocks noGrp="1"/>
          </p:cNvSpPr>
          <p:nvPr>
            <p:ph sz="quarter" idx="41" hasCustomPrompt="1"/>
          </p:nvPr>
        </p:nvSpPr>
        <p:spPr>
          <a:xfrm>
            <a:off x="9651997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80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9144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1990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像+图注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7620000" y="0"/>
            <a:ext cx="4572000" cy="68580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342976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09600" y="2006600"/>
            <a:ext cx="2621280" cy="1962912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2976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4993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4993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070108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70108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0" y="4648199"/>
            <a:ext cx="6486016" cy="1657629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68072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1274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像+图注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21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342976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09600" y="2006600"/>
            <a:ext cx="2621280" cy="1962912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2976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4993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4993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070108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70108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4978400" y="4648199"/>
            <a:ext cx="6486016" cy="1657629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978402" y="787400"/>
            <a:ext cx="6712988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78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章节标题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569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 algn="ctr">
              <a:buNone/>
              <a:defRPr sz="2667"/>
            </a:lvl2pPr>
            <a:lvl3pPr marL="1219140" indent="0" algn="ctr">
              <a:buNone/>
              <a:defRPr sz="2400"/>
            </a:lvl3pPr>
            <a:lvl4pPr marL="1828709" indent="0" algn="ctr">
              <a:buNone/>
              <a:defRPr sz="2133"/>
            </a:lvl4pPr>
            <a:lvl5pPr marL="2438278" indent="0" algn="ctr">
              <a:buNone/>
              <a:defRPr sz="2133"/>
            </a:lvl5pPr>
            <a:lvl6pPr marL="3047848" indent="0" algn="ctr">
              <a:buNone/>
              <a:defRPr sz="2133"/>
            </a:lvl6pPr>
            <a:lvl7pPr marL="3657418" indent="0" algn="ctr">
              <a:buNone/>
              <a:defRPr sz="2133"/>
            </a:lvl7pPr>
            <a:lvl8pPr marL="4266987" indent="0" algn="ctr">
              <a:buNone/>
              <a:defRPr sz="2133"/>
            </a:lvl8pPr>
            <a:lvl9pPr marL="4876557" indent="0" algn="ctr">
              <a:buNone/>
              <a:defRPr sz="2133"/>
            </a:lvl9pPr>
          </a:lstStyle>
          <a:p>
            <a:r>
              <a:rPr lang="zh-CN" altLang="en-US" dirty="0"/>
              <a:t>章节副标题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246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幅图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835400"/>
            <a:ext cx="12192000" cy="3022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2073807" y="1850433"/>
            <a:ext cx="8044389" cy="4524969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此处使用透明背景或软件背景的图像，请勿使用白色背景的图像。裁剪边缘。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073807" y="64516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886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像+图注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1117600" y="3124200"/>
            <a:ext cx="11074400" cy="3149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344615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25984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5984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4615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626632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6632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9086492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86492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0621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像+图注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3124200"/>
            <a:ext cx="11074400" cy="3149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344615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25984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5984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4615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626632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6632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9086492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86492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0493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幅图像+短标题和简短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3446153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如果全部图像均不是透明背景，则设置为无背景轮廓</a:t>
            </a:r>
            <a:endParaRPr lang="en-US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25984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25984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5984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3446153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46153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66323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5" name="Content Placeholder 3"/>
          <p:cNvSpPr>
            <a:spLocks noGrp="1"/>
          </p:cNvSpPr>
          <p:nvPr>
            <p:ph sz="quarter" idx="33" hasCustomPrompt="1"/>
          </p:nvPr>
        </p:nvSpPr>
        <p:spPr>
          <a:xfrm>
            <a:off x="6266323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66323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086492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36" hasCustomPrompt="1"/>
          </p:nvPr>
        </p:nvSpPr>
        <p:spPr>
          <a:xfrm>
            <a:off x="9086492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86492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3446153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31" name="Content Placeholder 3"/>
          <p:cNvSpPr>
            <a:spLocks noGrp="1"/>
          </p:cNvSpPr>
          <p:nvPr>
            <p:ph sz="quarter" idx="39" hasCustomPrompt="1"/>
          </p:nvPr>
        </p:nvSpPr>
        <p:spPr>
          <a:xfrm>
            <a:off x="625984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40" hasCustomPrompt="1"/>
          </p:nvPr>
        </p:nvSpPr>
        <p:spPr>
          <a:xfrm>
            <a:off x="625984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33" name="Content Placeholder 3"/>
          <p:cNvSpPr>
            <a:spLocks noGrp="1"/>
          </p:cNvSpPr>
          <p:nvPr>
            <p:ph sz="quarter" idx="41" hasCustomPrompt="1"/>
          </p:nvPr>
        </p:nvSpPr>
        <p:spPr>
          <a:xfrm>
            <a:off x="625984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4" name="Content Placeholder 3"/>
          <p:cNvSpPr>
            <a:spLocks noGrp="1"/>
          </p:cNvSpPr>
          <p:nvPr>
            <p:ph sz="quarter" idx="42" hasCustomPrompt="1"/>
          </p:nvPr>
        </p:nvSpPr>
        <p:spPr>
          <a:xfrm>
            <a:off x="3446153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43" hasCustomPrompt="1"/>
          </p:nvPr>
        </p:nvSpPr>
        <p:spPr>
          <a:xfrm>
            <a:off x="3446153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44" hasCustomPrompt="1"/>
          </p:nvPr>
        </p:nvSpPr>
        <p:spPr>
          <a:xfrm>
            <a:off x="6266323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45" hasCustomPrompt="1"/>
          </p:nvPr>
        </p:nvSpPr>
        <p:spPr>
          <a:xfrm>
            <a:off x="6266323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38" name="Content Placeholder 3"/>
          <p:cNvSpPr>
            <a:spLocks noGrp="1"/>
          </p:cNvSpPr>
          <p:nvPr>
            <p:ph sz="quarter" idx="46" hasCustomPrompt="1"/>
          </p:nvPr>
        </p:nvSpPr>
        <p:spPr>
          <a:xfrm>
            <a:off x="6266323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9" name="Content Placeholder 3"/>
          <p:cNvSpPr>
            <a:spLocks noGrp="1"/>
          </p:cNvSpPr>
          <p:nvPr>
            <p:ph sz="quarter" idx="47" hasCustomPrompt="1"/>
          </p:nvPr>
        </p:nvSpPr>
        <p:spPr>
          <a:xfrm>
            <a:off x="9086492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0" name="Content Placeholder 3"/>
          <p:cNvSpPr>
            <a:spLocks noGrp="1"/>
          </p:cNvSpPr>
          <p:nvPr>
            <p:ph sz="quarter" idx="48" hasCustomPrompt="1"/>
          </p:nvPr>
        </p:nvSpPr>
        <p:spPr>
          <a:xfrm>
            <a:off x="9086492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41" name="Content Placeholder 3"/>
          <p:cNvSpPr>
            <a:spLocks noGrp="1"/>
          </p:cNvSpPr>
          <p:nvPr>
            <p:ph sz="quarter" idx="49" hasCustomPrompt="1"/>
          </p:nvPr>
        </p:nvSpPr>
        <p:spPr>
          <a:xfrm>
            <a:off x="9086492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07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幅图像+图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3446153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25984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5984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46153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66323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66323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086492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86492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3446153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31" name="Content Placeholder 3"/>
          <p:cNvSpPr>
            <a:spLocks noGrp="1"/>
          </p:cNvSpPr>
          <p:nvPr>
            <p:ph sz="quarter" idx="39" hasCustomPrompt="1"/>
          </p:nvPr>
        </p:nvSpPr>
        <p:spPr>
          <a:xfrm>
            <a:off x="625984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33" name="Content Placeholder 3"/>
          <p:cNvSpPr>
            <a:spLocks noGrp="1"/>
          </p:cNvSpPr>
          <p:nvPr>
            <p:ph sz="quarter" idx="41" hasCustomPrompt="1"/>
          </p:nvPr>
        </p:nvSpPr>
        <p:spPr>
          <a:xfrm>
            <a:off x="625984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43" hasCustomPrompt="1"/>
          </p:nvPr>
        </p:nvSpPr>
        <p:spPr>
          <a:xfrm>
            <a:off x="3446153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44" hasCustomPrompt="1"/>
          </p:nvPr>
        </p:nvSpPr>
        <p:spPr>
          <a:xfrm>
            <a:off x="6266323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38" name="Content Placeholder 3"/>
          <p:cNvSpPr>
            <a:spLocks noGrp="1"/>
          </p:cNvSpPr>
          <p:nvPr>
            <p:ph sz="quarter" idx="46" hasCustomPrompt="1"/>
          </p:nvPr>
        </p:nvSpPr>
        <p:spPr>
          <a:xfrm>
            <a:off x="6266323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39" name="Content Placeholder 3"/>
          <p:cNvSpPr>
            <a:spLocks noGrp="1"/>
          </p:cNvSpPr>
          <p:nvPr>
            <p:ph sz="quarter" idx="47" hasCustomPrompt="1"/>
          </p:nvPr>
        </p:nvSpPr>
        <p:spPr>
          <a:xfrm>
            <a:off x="9086492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41" name="Content Placeholder 3"/>
          <p:cNvSpPr>
            <a:spLocks noGrp="1"/>
          </p:cNvSpPr>
          <p:nvPr>
            <p:ph sz="quarter" idx="49" hasCustomPrompt="1"/>
          </p:nvPr>
        </p:nvSpPr>
        <p:spPr>
          <a:xfrm>
            <a:off x="9086492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0646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幅图像+图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096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透明背景图像</a:t>
            </a:r>
            <a:r>
              <a:rPr lang="en-US" altLang="zh-CN" dirty="0"/>
              <a:t>+</a:t>
            </a:r>
            <a:r>
              <a:rPr lang="zh-CN" altLang="en-US" dirty="0"/>
              <a:t>蓝色背景填充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白色背景下，图注文字居中</a:t>
            </a:r>
            <a:endParaRPr lang="en-US" dirty="0"/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5" name="Content Placeholder 3"/>
          <p:cNvSpPr>
            <a:spLocks noGrp="1"/>
          </p:cNvSpPr>
          <p:nvPr>
            <p:ph sz="quarter" idx="22" hasCustomPrompt="1"/>
          </p:nvPr>
        </p:nvSpPr>
        <p:spPr>
          <a:xfrm>
            <a:off x="28448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或非透明背景图像</a:t>
            </a:r>
            <a:r>
              <a:rPr lang="en-US" altLang="zh-CN" dirty="0"/>
              <a:t>+</a:t>
            </a:r>
            <a:r>
              <a:rPr lang="zh-CN" altLang="en-US" dirty="0"/>
              <a:t>无填充轮廓</a:t>
            </a:r>
            <a:endParaRPr lang="en-US" dirty="0"/>
          </a:p>
        </p:txBody>
      </p:sp>
      <p:sp>
        <p:nvSpPr>
          <p:cNvPr id="47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28448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蓝色背景下，图注文字左对齐</a:t>
            </a:r>
            <a:endParaRPr lang="en-US" dirty="0"/>
          </a:p>
        </p:txBody>
      </p:sp>
      <p:sp>
        <p:nvSpPr>
          <p:cNvPr id="48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50800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本页所有图像格式设置保持一致</a:t>
            </a:r>
            <a:endParaRPr lang="en-US" dirty="0"/>
          </a:p>
        </p:txBody>
      </p:sp>
      <p:sp>
        <p:nvSpPr>
          <p:cNvPr id="49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50800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图注文字不超过两行</a:t>
            </a:r>
            <a:endParaRPr lang="en-US" dirty="0"/>
          </a:p>
        </p:txBody>
      </p:sp>
      <p:sp>
        <p:nvSpPr>
          <p:cNvPr id="50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73152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1" name="Content Placeholder 3"/>
          <p:cNvSpPr>
            <a:spLocks noGrp="1"/>
          </p:cNvSpPr>
          <p:nvPr>
            <p:ph sz="quarter" idx="27" hasCustomPrompt="1"/>
          </p:nvPr>
        </p:nvSpPr>
        <p:spPr>
          <a:xfrm>
            <a:off x="73152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dirty="0"/>
          </a:p>
        </p:txBody>
      </p:sp>
      <p:sp>
        <p:nvSpPr>
          <p:cNvPr id="52" name="Content Placeholder 3"/>
          <p:cNvSpPr>
            <a:spLocks noGrp="1"/>
          </p:cNvSpPr>
          <p:nvPr>
            <p:ph sz="quarter" idx="28" hasCustomPrompt="1"/>
          </p:nvPr>
        </p:nvSpPr>
        <p:spPr>
          <a:xfrm>
            <a:off x="95504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95504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6096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6096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56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28448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7" name="Content Placeholder 3"/>
          <p:cNvSpPr>
            <a:spLocks noGrp="1"/>
          </p:cNvSpPr>
          <p:nvPr>
            <p:ph sz="quarter" idx="33" hasCustomPrompt="1"/>
          </p:nvPr>
        </p:nvSpPr>
        <p:spPr>
          <a:xfrm>
            <a:off x="28448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58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50800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9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50800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60" name="Content Placeholder 3"/>
          <p:cNvSpPr>
            <a:spLocks noGrp="1"/>
          </p:cNvSpPr>
          <p:nvPr>
            <p:ph sz="quarter" idx="36" hasCustomPrompt="1"/>
          </p:nvPr>
        </p:nvSpPr>
        <p:spPr>
          <a:xfrm>
            <a:off x="73152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61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73152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62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95504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63" name="Content Placeholder 3"/>
          <p:cNvSpPr>
            <a:spLocks noGrp="1"/>
          </p:cNvSpPr>
          <p:nvPr>
            <p:ph sz="quarter" idx="39" hasCustomPrompt="1"/>
          </p:nvPr>
        </p:nvSpPr>
        <p:spPr>
          <a:xfrm>
            <a:off x="95504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847870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产品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0075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管理器-完整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04000" y="1346200"/>
            <a:ext cx="4673600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604000" y="2921000"/>
            <a:ext cx="4673600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2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116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管理器 - model engin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04000" y="1346200"/>
            <a:ext cx="4673600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604000" y="2921000"/>
            <a:ext cx="4673600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2032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699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管理器 - model engineer to design engine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04000" y="1346200"/>
            <a:ext cx="4673600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604000" y="2921000"/>
            <a:ext cx="4673600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2032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单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9959871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管理器 - design engineers to opera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04000" y="1346200"/>
            <a:ext cx="4673600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604000" y="2921000"/>
            <a:ext cx="4673600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2032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828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>
            <a:fillRect/>
          </a:stretch>
        </p:blipFill>
        <p:spPr>
          <a:xfrm>
            <a:off x="711201" y="0"/>
            <a:ext cx="11480801" cy="6375400"/>
          </a:xfrm>
          <a:prstGeom prst="rect">
            <a:avLst/>
          </a:prstGeom>
        </p:spPr>
      </p:pic>
      <p:sp>
        <p:nvSpPr>
          <p:cNvPr id="9" name="TextBox 8">
            <a:hlinkClick r:id="rId3"/>
          </p:cNvPr>
          <p:cNvSpPr txBox="1"/>
          <p:nvPr userDrawn="1"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</p:cNvPr>
          <p:cNvSpPr/>
          <p:nvPr userDrawn="1"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</p:cNvPr>
          <p:cNvSpPr/>
          <p:nvPr userDrawn="1"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</p:cNvPr>
          <p:cNvSpPr/>
          <p:nvPr userDrawn="1"/>
        </p:nvSpPr>
        <p:spPr>
          <a:xfrm>
            <a:off x="882056" y="4463843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</p:cNvPr>
          <p:cNvSpPr/>
          <p:nvPr userDrawn="1"/>
        </p:nvSpPr>
        <p:spPr>
          <a:xfrm>
            <a:off x="4368800" y="4445002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</p:cNvPr>
          <p:cNvSpPr/>
          <p:nvPr userDrawn="1"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</p:cNvPr>
          <p:cNvSpPr/>
          <p:nvPr userDrawn="1"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</p:cNvPr>
          <p:cNvSpPr/>
          <p:nvPr userDrawn="1"/>
        </p:nvSpPr>
        <p:spPr>
          <a:xfrm>
            <a:off x="882056" y="4463843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</p:cNvPr>
          <p:cNvSpPr/>
          <p:nvPr userDrawn="1"/>
        </p:nvSpPr>
        <p:spPr>
          <a:xfrm>
            <a:off x="4267200" y="4445002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-18838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Box 7"/>
          <p:cNvSpPr txBox="1"/>
          <p:nvPr userDrawn="1"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3200" b="1" i="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i="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更多资源</a:t>
            </a:r>
            <a:endParaRPr lang="en-US" altLang="zh-CN" sz="3200" b="1" i="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943789" y="4104153"/>
            <a:ext cx="3352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中文博客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4296589" y="4092206"/>
            <a:ext cx="42739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视频中心</a:t>
            </a: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943789" y="5791070"/>
            <a:ext cx="3251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用户故事</a:t>
            </a: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4318372" y="5791070"/>
            <a:ext cx="42739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案例下载</a:t>
            </a:r>
          </a:p>
        </p:txBody>
      </p:sp>
    </p:spTree>
    <p:extLst>
      <p:ext uri="{BB962C8B-B14F-4D97-AF65-F5344CB8AC3E}">
        <p14:creationId xmlns:p14="http://schemas.microsoft.com/office/powerpoint/2010/main" val="2756832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2C476-660F-4609-B96D-2380841A17B3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44148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-2019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2" y="1710268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 baseline="0">
                <a:solidFill>
                  <a:srgbClr val="1B4D81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单击此处添加主题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133"/>
              </a:spcBef>
              <a:buNone/>
              <a:defRPr sz="24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 baseline="0">
                <a:solidFill>
                  <a:srgbClr val="393A39"/>
                </a:solidFill>
                <a:latin typeface="Lato Light" panose="020F0302020204030203" pitchFamily="34" charset="77"/>
                <a:ea typeface="黑体" panose="02010609060101010101" pitchFamily="49" charset="-122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职务，公司名称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40"/>
            <a:ext cx="2450592" cy="4656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133"/>
              </a:spcBef>
              <a:buNone/>
              <a:defRPr sz="24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7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 baseline="0">
                <a:solidFill>
                  <a:srgbClr val="393A39"/>
                </a:solidFill>
                <a:latin typeface="Lato Light" panose="020F0302020204030203" pitchFamily="34" charset="77"/>
                <a:ea typeface="黑体" panose="02010609060101010101" pitchFamily="49" charset="-122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职务，公司名称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4765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-2019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371602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  <a:lvl2pPr>
              <a:defRPr sz="20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2pPr>
            <a:lvl3pPr>
              <a:defRPr sz="18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 b="1" baseline="0">
                <a:solidFill>
                  <a:srgbClr val="1B4D81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294965" y="1371602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  <a:lvl2pPr>
              <a:defRPr sz="20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2pPr>
            <a:lvl3pPr>
              <a:defRPr sz="18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3798475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371607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528" indent="0">
              <a:buNone/>
              <a:defRPr sz="1600">
                <a:latin typeface="Lato" panose="020F0502020204030203" pitchFamily="34" charset="0"/>
              </a:defRPr>
            </a:lvl4pPr>
            <a:lvl5pPr marL="243803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7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528" indent="0">
              <a:buNone/>
              <a:defRPr sz="1600">
                <a:latin typeface="Lato" panose="020F0502020204030203" pitchFamily="34" charset="0"/>
              </a:defRPr>
            </a:lvl4pPr>
            <a:lvl5pPr marL="243803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4648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2" y="1710268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8862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职务，公司名称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88624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职务，公司名称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7714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图注的单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单击此处添加文本</a:t>
            </a:r>
            <a:endParaRPr lang="en-US" altLang="zh-CN" dirty="0"/>
          </a:p>
          <a:p>
            <a:pPr lvl="1"/>
            <a:r>
              <a:rPr lang="zh-CN" altLang="en-US" dirty="0"/>
              <a:t>二级文本</a:t>
            </a:r>
            <a:endParaRPr lang="en-US" altLang="zh-CN" dirty="0"/>
          </a:p>
          <a:p>
            <a:pPr lvl="2"/>
            <a:r>
              <a:rPr lang="zh-CN" altLang="en-US" dirty="0"/>
              <a:t>三级文本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46164" y="5969000"/>
            <a:ext cx="4036237" cy="406400"/>
          </a:xfrm>
        </p:spPr>
        <p:txBody>
          <a:bodyPr>
            <a:normAutofit/>
          </a:bodyPr>
          <a:lstStyle>
            <a:lvl1pPr marL="0" indent="0" algn="r">
              <a:buNone/>
              <a:defRPr sz="1067" b="1" i="0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22075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1" y="1778019"/>
            <a:ext cx="5483315" cy="50037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02285" y="1778019"/>
            <a:ext cx="5381715" cy="50037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787417"/>
            <a:ext cx="11074401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03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+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1719" y="1778021"/>
            <a:ext cx="5388765" cy="838175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1719" y="2616195"/>
            <a:ext cx="5388765" cy="416560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93077" y="2616218"/>
            <a:ext cx="5390923" cy="41655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32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栏内容+图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546164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8548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173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image" Target="../media/image3.png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1.emf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87402"/>
            <a:ext cx="10972800" cy="990601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8003"/>
            <a:ext cx="10972800" cy="500379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zh-CN" altLang="en-US" dirty="0"/>
              <a:t>第一级内容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59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0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7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</p:sldLayoutIdLst>
  <p:txStyles>
    <p:titleStyle>
      <a:lvl1pPr algn="l" defTabSz="121914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5361" indent="-235361" algn="l" defTabSz="1219140" rtl="0" eaLnBrk="1" latinLnBrk="0" hangingPunct="1">
        <a:lnSpc>
          <a:spcPct val="100000"/>
        </a:lnSpc>
        <a:spcBef>
          <a:spcPts val="1333"/>
        </a:spcBef>
        <a:buFont typeface="Wingdings" panose="05000000000000000000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66" indent="-296319" algn="l" defTabSz="1219140" rtl="0" eaLnBrk="1" latinLnBrk="0" hangingPunct="1">
        <a:lnSpc>
          <a:spcPct val="100000"/>
        </a:lnSpc>
        <a:spcBef>
          <a:spcPts val="667"/>
        </a:spcBef>
        <a:buFontTx/>
        <a:buBlip>
          <a:blip r:embed="rId61"/>
        </a:buBlip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783" indent="-226896" algn="l" defTabSz="1075213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09" indent="0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278" indent="0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63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7735E3-0830-4B58-B5DB-1F0485AD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370333"/>
            <a:ext cx="6929658" cy="2853267"/>
          </a:xfrm>
        </p:spPr>
        <p:txBody>
          <a:bodyPr/>
          <a:lstStyle/>
          <a:p>
            <a:r>
              <a:rPr lang="en-US" altLang="zh-CN" dirty="0"/>
              <a:t>Four-Point Bending </a:t>
            </a:r>
            <a:br>
              <a:rPr lang="en-US" altLang="zh-CN" dirty="0"/>
            </a:br>
            <a:r>
              <a:rPr lang="en-US" altLang="zh-CN" dirty="0"/>
              <a:t>Test of an IGBT Module</a:t>
            </a:r>
            <a:endParaRPr 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8ADA30A-5316-48D8-924E-054CC3B14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5248998"/>
            <a:ext cx="2450592" cy="465667"/>
          </a:xfrm>
        </p:spPr>
        <p:txBody>
          <a:bodyPr/>
          <a:lstStyle/>
          <a:p>
            <a:r>
              <a:rPr lang="en-US" dirty="0"/>
              <a:t>Your Name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CEC628-E2A2-4CDE-83EE-C11D5D315037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09600" y="5613065"/>
            <a:ext cx="2450592" cy="604253"/>
          </a:xfrm>
        </p:spPr>
        <p:txBody>
          <a:bodyPr/>
          <a:lstStyle/>
          <a:p>
            <a:pPr>
              <a:defRPr b="0" i="0"/>
            </a:pPr>
            <a:r>
              <a:rPr lang="1033" altLang="zh-CN" dirty="0"/>
              <a:t>COMSOL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862144-4E7E-48AC-9173-721E1736BEF2}"/>
              </a:ext>
            </a:extLst>
          </p:cNvPr>
          <p:cNvSpPr/>
          <p:nvPr/>
        </p:nvSpPr>
        <p:spPr>
          <a:xfrm>
            <a:off x="7484758" y="1"/>
            <a:ext cx="470724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851DA0-C719-411D-B333-9AF7D0571D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8" r="31087"/>
          <a:stretch/>
        </p:blipFill>
        <p:spPr>
          <a:xfrm>
            <a:off x="7484758" y="1634400"/>
            <a:ext cx="4707242" cy="407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8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13FD067-8D9D-4DBB-B0FE-75AB43E0E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altLang="zh-CN" dirty="0"/>
              <a:t>ntroduction</a:t>
            </a:r>
            <a:endParaRPr lang="en-S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AF62D10-A965-4E63-875B-E57C241C6B5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S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A31D7F-6C80-4BC0-834A-7EC860698A93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zh-CN" dirty="0"/>
              <a:t>Four-point bending test</a:t>
            </a:r>
          </a:p>
          <a:p>
            <a:pPr marL="490538" lvl="1" indent="-207963"/>
            <a:r>
              <a:rPr lang="en-US" altLang="zh-CN" sz="1400" dirty="0"/>
              <a:t>Force on the upper pressure rollers causes the IGBT module to bend and deform</a:t>
            </a:r>
          </a:p>
          <a:p>
            <a:pPr marL="490538" lvl="1" indent="-207963"/>
            <a:r>
              <a:rPr lang="en-US" altLang="zh-CN" sz="1400" dirty="0"/>
              <a:t>The lower pressure rollers are fixed</a:t>
            </a:r>
          </a:p>
          <a:p>
            <a:r>
              <a:rPr lang="en-US" dirty="0"/>
              <a:t>Test the flexural strength and warpage of IGBT modules under bending</a:t>
            </a:r>
          </a:p>
          <a:p>
            <a:r>
              <a:rPr lang="en-US" altLang="zh-CN" dirty="0"/>
              <a:t>Reference standards</a:t>
            </a:r>
            <a:r>
              <a:rPr lang="zh-CN" altLang="en-US" dirty="0"/>
              <a:t>：</a:t>
            </a:r>
            <a:r>
              <a:rPr lang="en-US" altLang="zh-CN" dirty="0"/>
              <a:t>BS ISO 23212: 2020</a:t>
            </a:r>
          </a:p>
          <a:p>
            <a:endParaRPr lang="en-US" altLang="zh-CN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801AAE8-EC00-4BFF-810B-74E6EF6803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S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55F355-3B70-4B26-8E4A-9C5720C0BC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00" r="11312"/>
          <a:stretch/>
        </p:blipFill>
        <p:spPr>
          <a:xfrm>
            <a:off x="5181600" y="1092200"/>
            <a:ext cx="7010400" cy="468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67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>
            <a:extLst>
              <a:ext uri="{FF2B5EF4-FFF2-40B4-BE49-F238E27FC236}">
                <a16:creationId xmlns:a16="http://schemas.microsoft.com/office/drawing/2014/main" id="{DCF45188-076D-418D-9CBD-DE0B06E7B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IGBT Module</a:t>
            </a:r>
          </a:p>
        </p:txBody>
      </p:sp>
      <p:sp>
        <p:nvSpPr>
          <p:cNvPr id="15" name="内容占位符 14">
            <a:extLst>
              <a:ext uri="{FF2B5EF4-FFF2-40B4-BE49-F238E27FC236}">
                <a16:creationId xmlns:a16="http://schemas.microsoft.com/office/drawing/2014/main" id="{60A41E31-5311-4592-B6A7-0B695E406CC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7A13788E-C99C-47C7-9A4C-333A173F04A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Compositio</a:t>
            </a:r>
            <a:r>
              <a:rPr lang="en-US" altLang="zh-CN" dirty="0"/>
              <a:t>n of the module</a:t>
            </a:r>
            <a:endParaRPr lang="en-US" dirty="0"/>
          </a:p>
          <a:p>
            <a:pPr lvl="1"/>
            <a:r>
              <a:rPr lang="en-US" dirty="0"/>
              <a:t>Epoxy molding compound </a:t>
            </a:r>
          </a:p>
          <a:p>
            <a:pPr lvl="1"/>
            <a:r>
              <a:rPr lang="en-US" dirty="0"/>
              <a:t>Silicon chips</a:t>
            </a:r>
          </a:p>
          <a:p>
            <a:pPr lvl="1"/>
            <a:r>
              <a:rPr lang="en-US" dirty="0"/>
              <a:t>Solder</a:t>
            </a:r>
          </a:p>
          <a:p>
            <a:pPr lvl="1"/>
            <a:r>
              <a:rPr lang="en-US" dirty="0"/>
              <a:t>Ceramic Substrate</a:t>
            </a:r>
          </a:p>
          <a:p>
            <a:pPr lvl="1"/>
            <a:r>
              <a:rPr lang="en-US" dirty="0"/>
              <a:t>Copper substrate</a:t>
            </a:r>
          </a:p>
          <a:p>
            <a:r>
              <a:rPr lang="en-US" dirty="0"/>
              <a:t>Complete IGBT module consists of 6 small modules</a:t>
            </a:r>
          </a:p>
        </p:txBody>
      </p:sp>
      <p:sp>
        <p:nvSpPr>
          <p:cNvPr id="16" name="文本占位符 15">
            <a:extLst>
              <a:ext uri="{FF2B5EF4-FFF2-40B4-BE49-F238E27FC236}">
                <a16:creationId xmlns:a16="http://schemas.microsoft.com/office/drawing/2014/main" id="{6C5F8DB9-E32B-469D-8F49-A13EC2907A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8E9C0A-366F-49DA-BFC0-528C9AB49D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79" r="5883" b="10221"/>
          <a:stretch/>
        </p:blipFill>
        <p:spPr>
          <a:xfrm>
            <a:off x="5304367" y="0"/>
            <a:ext cx="6887633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4C8637-645B-4DDA-9829-778EBE278D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88" r="5883" b="9312"/>
          <a:stretch/>
        </p:blipFill>
        <p:spPr>
          <a:xfrm>
            <a:off x="5304367" y="3428999"/>
            <a:ext cx="6887633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30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2ABD33EA-FDDA-4D39-9959-B349064C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Model A</a:t>
            </a:r>
            <a:r>
              <a:rPr lang="1033" altLang="en-US" dirty="0"/>
              <a:t>ssumptions</a:t>
            </a:r>
            <a:endParaRPr lang="en-US" dirty="0"/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B8F1A407-0330-469F-A6DB-8C47605E94D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E38D5D8-AFA0-41E8-B1BE-6A4298EAFBC3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Symmetry</a:t>
            </a:r>
          </a:p>
          <a:p>
            <a:pPr lvl="1"/>
            <a:r>
              <a:rPr lang="en-US" altLang="zh-CN" dirty="0"/>
              <a:t>Half the geometry is modeled</a:t>
            </a:r>
          </a:p>
          <a:p>
            <a:pPr lvl="1"/>
            <a:r>
              <a:rPr lang="en-US" altLang="zh-CN" dirty="0"/>
              <a:t>Improves computational efficiency</a:t>
            </a:r>
          </a:p>
          <a:p>
            <a:r>
              <a:rPr lang="en-US" altLang="zh-CN" dirty="0"/>
              <a:t>Four contact pairs</a:t>
            </a:r>
          </a:p>
          <a:p>
            <a:pPr lvl="1"/>
            <a:r>
              <a:rPr lang="en-US" altLang="zh-CN" dirty="0"/>
              <a:t>IGBT modules and pressure rollers</a:t>
            </a:r>
          </a:p>
          <a:p>
            <a:pPr lvl="1"/>
            <a:r>
              <a:rPr lang="en-US" altLang="zh-CN" i="1" dirty="0"/>
              <a:t>Stabilization </a:t>
            </a:r>
            <a:r>
              <a:rPr lang="en-US" dirty="0"/>
              <a:t>suppresses rigid body motion</a:t>
            </a:r>
            <a:endParaRPr lang="en-US" altLang="zh-CN" i="1" dirty="0"/>
          </a:p>
          <a:p>
            <a:r>
              <a:rPr lang="en-US" altLang="zh-CN" dirty="0"/>
              <a:t>Slow compression, ignoring inertial effects</a:t>
            </a:r>
          </a:p>
          <a:p>
            <a:pPr lvl="1"/>
            <a:r>
              <a:rPr lang="en-US" dirty="0"/>
              <a:t>Auxiliary sweep of the load to improve the convergence of the contact problems</a:t>
            </a:r>
          </a:p>
          <a:p>
            <a:pPr lvl="1"/>
            <a:endParaRPr lang="en-US" altLang="zh-CN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26399B-28C7-4F5D-9C8B-04F163211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5" y="1337633"/>
            <a:ext cx="9144000" cy="5143500"/>
          </a:xfrm>
          <a:prstGeom prst="rect">
            <a:avLst/>
          </a:prstGeom>
        </p:spPr>
      </p:pic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3007EF2-9197-4A85-BA35-F87DE3DFC0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9002" y="1036966"/>
            <a:ext cx="1273471" cy="406400"/>
          </a:xfrm>
        </p:spPr>
        <p:txBody>
          <a:bodyPr lIns="36000" tIns="72000" rIns="108000" bIns="72000"/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+mn-lt"/>
              </a:rPr>
              <a:t>F = 2E7[N/m^2]</a:t>
            </a:r>
          </a:p>
        </p:txBody>
      </p:sp>
      <p:sp>
        <p:nvSpPr>
          <p:cNvPr id="6" name="箭头: 下 5">
            <a:extLst>
              <a:ext uri="{FF2B5EF4-FFF2-40B4-BE49-F238E27FC236}">
                <a16:creationId xmlns:a16="http://schemas.microsoft.com/office/drawing/2014/main" id="{B3B2BEC6-4E4F-4290-B599-2BEEB24E88AF}"/>
              </a:ext>
            </a:extLst>
          </p:cNvPr>
          <p:cNvSpPr/>
          <p:nvPr/>
        </p:nvSpPr>
        <p:spPr>
          <a:xfrm>
            <a:off x="6800545" y="2538812"/>
            <a:ext cx="245843" cy="1296237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箭头: 下 6">
            <a:extLst>
              <a:ext uri="{FF2B5EF4-FFF2-40B4-BE49-F238E27FC236}">
                <a16:creationId xmlns:a16="http://schemas.microsoft.com/office/drawing/2014/main" id="{60720A56-B8E8-4D1E-AFC2-0430E19B60CA}"/>
              </a:ext>
            </a:extLst>
          </p:cNvPr>
          <p:cNvSpPr/>
          <p:nvPr/>
        </p:nvSpPr>
        <p:spPr>
          <a:xfrm>
            <a:off x="10120249" y="1318583"/>
            <a:ext cx="245843" cy="1296237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10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7028F9A2-211B-49FE-9885-32CE1C66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Result:</a:t>
            </a:r>
            <a:r>
              <a:rPr lang="zh-CN" altLang="en-US" dirty="0"/>
              <a:t> </a:t>
            </a:r>
            <a:r>
              <a:rPr lang="en-US" altLang="zh-CN" dirty="0"/>
              <a:t>Deformation and Stress</a:t>
            </a:r>
            <a:endParaRPr 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F762409-1023-4028-8217-4DD08E848AF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 spcCol="360000">
            <a:normAutofit lnSpcReduction="10000"/>
          </a:bodyPr>
          <a:lstStyle/>
          <a:p>
            <a:r>
              <a:rPr lang="en-US" dirty="0"/>
              <a:t>Z-direction displacement (mm)</a:t>
            </a:r>
          </a:p>
          <a:p>
            <a:pPr lvl="1"/>
            <a:r>
              <a:rPr lang="en-US" dirty="0"/>
              <a:t>The maximum bending deformation is found in the middle of the module</a:t>
            </a:r>
          </a:p>
          <a:p>
            <a:r>
              <a:rPr lang="en-US" dirty="0"/>
              <a:t>Warpage on the upper surface (mm)</a:t>
            </a:r>
          </a:p>
          <a:p>
            <a:pPr lvl="1"/>
            <a:r>
              <a:rPr lang="en-US" dirty="0"/>
              <a:t>The warping deformation on both sides is greater</a:t>
            </a:r>
          </a:p>
          <a:p>
            <a:r>
              <a:rPr lang="en-US" dirty="0"/>
              <a:t>Von mises stress (MPa)</a:t>
            </a:r>
          </a:p>
          <a:p>
            <a:pPr lvl="1"/>
            <a:r>
              <a:rPr lang="en-US" dirty="0"/>
              <a:t>The maximum stress exceeds the yield stress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9" name="内容占位符 18">
            <a:extLst>
              <a:ext uri="{FF2B5EF4-FFF2-40B4-BE49-F238E27FC236}">
                <a16:creationId xmlns:a16="http://schemas.microsoft.com/office/drawing/2014/main" id="{2552EE18-F919-442D-9467-973BE20D8681}"/>
              </a:ext>
            </a:extLst>
          </p:cNvPr>
          <p:cNvPicPr>
            <a:picLocks noGrp="1" noChangeAspect="1"/>
          </p:cNvPicPr>
          <p:nvPr>
            <p:ph sz="quarter" idx="30"/>
          </p:nvPr>
        </p:nvPicPr>
        <p:blipFill>
          <a:blip r:embed="rId2"/>
          <a:stretch>
            <a:fillRect/>
          </a:stretch>
        </p:blipFill>
        <p:spPr>
          <a:xfrm>
            <a:off x="0" y="302570"/>
            <a:ext cx="3863774" cy="289783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B3A044C7-82FA-4B6F-A767-670A1C340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562" y="242942"/>
            <a:ext cx="4150206" cy="3112655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C3B4F7-B006-403D-BE54-E7EDCADEAD1B}"/>
              </a:ext>
            </a:extLst>
          </p:cNvPr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S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7FCB73-B49B-45AE-BD2E-E1EDCAB50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536" y="359592"/>
            <a:ext cx="4601864" cy="299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917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EDF702F3-F655-4A68-AACC-2D35F49D2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Future Extensions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C3789A-DCD3-42CD-81B2-7FC9E1E69CC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SE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7DD80E15-EBDC-4D95-8BB7-43B78C82B3F9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Consider the plasticity of the materials:</a:t>
            </a:r>
          </a:p>
          <a:p>
            <a:pPr lvl="1"/>
            <a:r>
              <a:rPr lang="en-US" dirty="0"/>
              <a:t>Include irreversible plastic deformation</a:t>
            </a:r>
          </a:p>
          <a:p>
            <a:r>
              <a:rPr lang="en-US" dirty="0"/>
              <a:t>Material fracture:</a:t>
            </a:r>
          </a:p>
          <a:p>
            <a:pPr lvl="1"/>
            <a:r>
              <a:rPr lang="en-US" dirty="0"/>
              <a:t>Flexural stress exceeds the limit, which means that the IGBT modules will fracture</a:t>
            </a:r>
          </a:p>
          <a:p>
            <a:pPr lvl="1"/>
            <a:r>
              <a:rPr lang="en-US" i="1" dirty="0"/>
              <a:t>Damage</a:t>
            </a:r>
            <a:r>
              <a:rPr lang="en-US" dirty="0"/>
              <a:t> can be used to calculate crack extension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135AE-F57C-48F1-9920-83AA17E562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S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284C5A-4C0E-46DC-BB14-DB17117C59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67" r="27380"/>
          <a:stretch/>
        </p:blipFill>
        <p:spPr>
          <a:xfrm>
            <a:off x="8220074" y="1371749"/>
            <a:ext cx="3971925" cy="398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289749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2022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自定义">
      <a:majorFont>
        <a:latin typeface="Lato"/>
        <a:ea typeface="黑体"/>
        <a:cs typeface=""/>
      </a:majorFont>
      <a:minorFont>
        <a:latin typeface="Lato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85266</TotalTime>
  <Words>234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等线</vt:lpstr>
      <vt:lpstr>黑体</vt:lpstr>
      <vt:lpstr>Arial</vt:lpstr>
      <vt:lpstr>Calibri</vt:lpstr>
      <vt:lpstr>Lato</vt:lpstr>
      <vt:lpstr>Lato Black</vt:lpstr>
      <vt:lpstr>Lato Light</vt:lpstr>
      <vt:lpstr>Wingdings</vt:lpstr>
      <vt:lpstr>comsol-slide-template-2022</vt:lpstr>
      <vt:lpstr>Four-Point Bending  Test of an IGBT Module</vt:lpstr>
      <vt:lpstr>Introduction</vt:lpstr>
      <vt:lpstr>IGBT Module</vt:lpstr>
      <vt:lpstr>Model Assumptions</vt:lpstr>
      <vt:lpstr>Result: Deformation and Stress</vt:lpstr>
      <vt:lpstr>Possible Future Extensions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橡胶密封件装配分析</dc:title>
  <dc:creator>Liwen Yang</dc:creator>
  <cp:lastModifiedBy>Ed Fontes</cp:lastModifiedBy>
  <cp:revision>251</cp:revision>
  <dcterms:created xsi:type="dcterms:W3CDTF">2022-11-29T03:43:25Z</dcterms:created>
  <dcterms:modified xsi:type="dcterms:W3CDTF">2024-01-10T16:00:28Z</dcterms:modified>
</cp:coreProperties>
</file>