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16" Target="slides/slide7.xml" Type="http://schemas.openxmlformats.org/officeDocument/2006/relationships/slide"/><Relationship Id="rId17" Target="slides/slide8.xml" Type="http://schemas.openxmlformats.org/officeDocument/2006/relationships/slide"/><Relationship Id="rId18" Target="slides/slide9.xml" Type="http://schemas.openxmlformats.org/officeDocument/2006/relationships/slide"/><Relationship Id="rId19" Target="slides/slide10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7.png" Type="http://schemas.openxmlformats.org/officeDocument/2006/relationships/image"/><Relationship Id="rId3" Target="../media/image8.png" Type="http://schemas.openxmlformats.org/officeDocument/2006/relationships/image"/><Relationship Id="rId4" Target="../media/image9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0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3.xml" Type="http://schemas.openxmlformats.org/officeDocument/2006/relationships/slideLayout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1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2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4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Mandel–Cryer effect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References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Jinhyun Choo, “Large deformation poromechanics with local mass conservation: An enriched Galerkin finite element framework”, </a:t>
            </a:r>
            <a:r>
              <a:rPr lang="en-US" sz="1600" b="false" i="true" u="none">
                <a:solidFill>
                  <a:srgbClr val="393A39"/>
                </a:solidFill>
                <a:latin typeface="Lato"/>
              </a:rPr>
              <a:t>Int J Numer Methods Eng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 2018;1-25. DOI https://doi.org/10.1002/nme.5915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Arnold Verruijt, “Theory of Consolidation”, </a:t>
            </a:r>
            <a:r>
              <a:rPr lang="en-US" sz="1600" b="false" i="true" u="none">
                <a:solidFill>
                  <a:srgbClr val="393A39"/>
                </a:solidFill>
                <a:latin typeface="Lato"/>
              </a:rPr>
              <a:t>Encyclopedia of Hydrological Sciences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, John Wiley &amp; Sons, Ltd., Chichester, UK(2008). DOI  https://doi.org/10.1002/0470848944.hsa303.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Cryer's problem is used as a benchmark for three-dimensional poroelasticity. In this problem the Mandel-Cryer effect, the initial increase in pore pressure, is observed. This effect can only be captured by a two-way coupling between the flow in the pores and the solid deformation.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coupling is obtained using the Poroelasticity interface that links the Solid Mechanics and Darcy's Law interfaces.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771525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Solution for small deformations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1083327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the case of small deformation, there is an analytical solution for pressure (p) at the center of the sphere as a function of the bulk modulus (K), shear modulus (G), Biot's coefficient (α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B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), permeability (κ), fluid viscosity (μ 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f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 and storage porosity (S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p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)</a:t>
            </a:r>
          </a:p>
        </p:txBody>
      </p:sp>
      <p:sp>
        <p:nvSpPr>
          <p:cNvPr name="AutoShape 5" id="5"/>
          <p:cNvSpPr/>
          <p:nvPr/>
        </p:nvSpPr>
        <p:spPr>
          <a:xfrm flipH="false" flipV="false" rot="0">
            <a:off x="457200" y="3723427"/>
            <a:ext cx="8305200" cy="460757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/>
              <a:t/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z</a:t>
            </a:r>
            <a:r>
              <a:rPr lang="en-US" sz="1600" b="false" i="false" u="none" baseline="-25000">
                <a:solidFill>
                  <a:srgbClr val="393A39"/>
                </a:solidFill>
                <a:latin typeface="Lato"/>
              </a:rPr>
              <a:t>i</a:t>
            </a: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 are the roots of the following nonlinear equation</a:t>
            </a:r>
            <a:endParaRPr lang="en-US"/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2605827"/>
            <a:ext cx="4660900" cy="7366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4374684"/>
            <a:ext cx="2641600" cy="292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Solution for small deformations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80488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where the following parameters are used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902988"/>
            <a:ext cx="2463800" cy="66040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817388"/>
            <a:ext cx="1778000" cy="4572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3528588"/>
            <a:ext cx="2184400" cy="317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</a:t>
            </a:r>
            <a:endParaRPr lang="en-US"/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sphere is modeled using 2D axisymmetric component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symmetry boundary conditon is applied on the bottom edge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constant boundary load is applied on the surface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neo-Hookean material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Both constant and Kozeny-Carman permeability model are studied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01032"/>
            <a:ext cx="4800600" cy="34188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00582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Pressure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Mandel-Cryer effect is correctly represented by the model.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model match the analytical solution for small deformation.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95876"/>
            <a:ext cx="4800600" cy="552199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Pore pressure evolution during consolidation using the Kozeny-Carman permeability model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95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Pressure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Mandel-Cryer effect is correctly represented by the model.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model match the analytical solution for small deformation.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01032"/>
            <a:ext cx="4800600" cy="34188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Pore pressure evolution during consolidation using a constant permeability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00582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Volume Ratio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Large deformation occurs for higher values of boundary pressure during consolidation.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01032"/>
            <a:ext cx="4800600" cy="34188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Volume ratio during the consolidation process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00582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11&quot;&gt;&lt;VersionInformation&gt;&lt;Version&gt;1&lt;/Version&gt;&lt;/VersionInformation&gt;&lt;Entity&gt;/result/feature/pg5&lt;/Entity&gt;&lt;Tag&gt;pg5&lt;/Tag&gt;&lt;Node&gt;Results &amp;gt; Pressure and Deformation (3D) {pg5}&lt;/Node&gt;&lt;LinkType&gt;Image&lt;/LinkType&gt;&lt;ModelLink directoryType=&quot;none&quot;&gt;\\se-filer1\Users$\enricos\Downloads\Mandel-Cryer_effect.mph&lt;/ModelLink&gt;&lt;LocalPath&gt;Mandel-Cryer_effect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ff&quot;/&gt;&lt;Property name=&quot;grid&quot; type=&quot;bool&quot; value=&quot;off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n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n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n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mir1_3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4.3537750244140625&quot;/&gt;&lt;Property name=&quot;zoomanglefull&quot; type=&quot;real&quot; value=&quot;14.31131744384765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2.513702392578125, -11.386857032775879, 3.2782421112060547&quot;/&gt;&lt;Property name=&quot;target&quot; type=&quot;realarray&quot; value=&quot;0.14580535888671875, -1.6021728515625E-4, 0&quot;/&gt;&lt;Property name=&quot;up&quot; type=&quot;realarray&quot; value=&quot;0.13699157536029816, 0.13040027022361755, 0.9819516539573669&quot;/&gt;&lt;Property name=&quot;rotationpoint&quot; type=&quot;realarray&quot; value=&quot;0.14580488204956055, -1.6045570373535156E-4, 0&quot;/&gt;&lt;Property name=&quot;viewoffset&quot; type=&quot;realarray&quot; value=&quot;-0.04423810914158821, 0.04806566609713608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1478, 917&quot;/&gt;&lt;Property name=&quot;renderareasizedip&quot; type=&quot;realarray&quot; value=&quot;1478, 917&quot;/&gt;&lt;/PropSet&gt;&lt;PropSet id=&quot;axis&quot;/&gt;&lt;PropSet id=&quot;clip&quot;/&gt;&lt;PropSet id=&quot;table&quot;/&gt;&lt;UpdateTimeStamp&gt;Jul 31, 2024, 4:24:12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11&quot;&gt;&lt;VersionInformation&gt;&lt;Version&gt;1&lt;/Version&gt;&lt;/VersionInformation&gt;&lt;Entity&gt;/result/feature/pg1&lt;/Entity&gt;&lt;Tag&gt;pg1&lt;/Tag&gt;&lt;Node&gt;Results &amp;gt; Normalized Pressure (Kozeny-Carman Permeability) {pg1}&lt;/Node&gt;&lt;LinkType&gt;Image&lt;/LinkType&gt;&lt;ModelLink directoryType=&quot;none&quot;&gt;\\se-filer1\Users$\enricos\Downloads\Mandel-Cryer_effect.mph&lt;/ModelLink&gt;&lt;LocalPath&gt;Mandel-Cryer_effect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8.222485727518026E-5&quot;/&gt;&lt;Property name=&quot;xmax&quot; type=&quot;real&quot; value=&quot;1.2161772401176933&quot;/&gt;&lt;Property name=&quot;ymin&quot; type=&quot;real&quot; value=&quot;-0.03168230128910804&quot;/&gt;&lt;Property name=&quot;ymax&quot; type=&quot;real&quot; value=&quot;1.641465694492277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n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ff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Jul 31, 2024, 4:24:14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11&quot;&gt;&lt;VersionInformation&gt;&lt;Version&gt;1&lt;/Version&gt;&lt;/VersionInformation&gt;&lt;Entity&gt;/result/feature/pg3&lt;/Entity&gt;&lt;Tag&gt;pg3&lt;/Tag&gt;&lt;Node&gt;Results &amp;gt; Normalized Pressure (Constant Permeability) {pg3}&lt;/Node&gt;&lt;LinkType&gt;Image&lt;/LinkType&gt;&lt;ModelLink directoryType=&quot;none&quot;&gt;\\se-filer1\Users$\enricos\Downloads\Mandel-Cryer_effect.mph&lt;/ModelLink&gt;&lt;LocalPath&gt;Mandel-Cryer_effect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8.170338918311812E-5&quot;/&gt;&lt;Property name=&quot;xmax&quot; type=&quot;real&quot; value=&quot;1.223939434946505&quot;/&gt;&lt;Property name=&quot;ymin&quot; type=&quot;real&quot; value=&quot;-0.06332227656490365&quot;/&gt;&lt;Property name=&quot;ymax&quot; type=&quot;real&quot; value=&quot;1.6427337457045217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n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ff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Jul 31, 2024, 4:24:15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11&quot;&gt;&lt;VersionInformation&gt;&lt;Version&gt;1&lt;/Version&gt;&lt;/VersionInformation&gt;&lt;Entity&gt;/result/feature/pg2&lt;/Entity&gt;&lt;Tag&gt;pg2&lt;/Tag&gt;&lt;Node&gt;Results &amp;gt; Volume Ratio (Kozeny-Carman Permeability) {pg2}&lt;/Node&gt;&lt;LinkType&gt;Image&lt;/LinkType&gt;&lt;ModelLink directoryType=&quot;none&quot;&gt;\\se-filer1\Users$\enricos\Downloads\Mandel-Cryer_effect.mph&lt;/ModelLink&gt;&lt;LocalPath&gt;Mandel-Cryer_effect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7.824099653959738E-5&quot;/&gt;&lt;Property name=&quot;xmax&quot; type=&quot;real&quot; value=&quot;1.278102330271197&quot;/&gt;&lt;Property name=&quot;ymin&quot; type=&quot;real&quot; value=&quot;0.7394422130807675&quot;/&gt;&lt;Property name=&quot;ymax&quot; type=&quot;real&quot; value=&quot;1.0133247329493915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n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ff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Jul 31, 2024, 4:24:1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2024-07-31T14:24:17Z</dcterms:created>
  <dc:creator>COMSOL</dc:creator>
  <cp:lastModifiedBy>COMSOL</cp:lastModifiedBy>
  <dcterms:modified xsi:type="dcterms:W3CDTF">2024-07-31T14:24:17Z</dcterms:modified>
  <cp:revision>1</cp:revision>
  <dc:title>Mandel–Cryer effect</dc:title>
</cp:coreProperties>
</file>