
<file path=[Content_Types].xml><?xml version="1.0" encoding="utf-8"?>
<Types xmlns="http://schemas.openxmlformats.org/package/2006/content-types">
  <Default ContentType="image/x-emf" Extension="emf"/>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Types>
</file>

<file path=_rels/.rels><?xml version="1.0" encoding="UTF-8" standalone="no"?><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10"/>
    <p:sldId id="257" r:id="rId11"/>
    <p:sldId id="258" r:id="rId12"/>
    <p:sldId id="259" r:id="rId13"/>
    <p:sldId id="260" r:id="rId14"/>
    <p:sldId id="261" r:id="rId15"/>
    <p:sldId id="262" r:id="rId16"/>
    <p:sldId id="264" r:id="rId18"/>
    <p:sldId id="265" r:id="rId19"/>
    <p:sldId id="266" r:id="rId20"/>
    <p:sldId id="267" r:id="rId21"/>
    <p:sldId id="268" r:id="rId22"/>
    <p:sldId id="269" r:id="rId23"/>
    <p:sldId id="270" r:id="rId24"/>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4660"/>
  </p:normalViewPr>
  <p:slideViewPr>
    <p:cSldViewPr snapToGrid="0" showGuides="1">
      <p:cViewPr varScale="1">
        <p:scale>
          <a:sx n="154" d="100"/>
          <a:sy n="154" d="100"/>
        </p:scale>
        <p:origin x="168" y="39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no"?><Relationships xmlns="http://schemas.openxmlformats.org/package/2006/relationships"><Relationship Id="rId1" Target="slideMasters/slideMaster1.xml" Type="http://schemas.openxmlformats.org/officeDocument/2006/relationships/slideMaster"/><Relationship Id="rId10" Target="slides/slide1.xml" Type="http://schemas.openxmlformats.org/officeDocument/2006/relationships/slide"/><Relationship Id="rId11" Target="slides/slide2.xml" Type="http://schemas.openxmlformats.org/officeDocument/2006/relationships/slide"/><Relationship Id="rId12" Target="slides/slide3.xml" Type="http://schemas.openxmlformats.org/officeDocument/2006/relationships/slide"/><Relationship Id="rId13" Target="slides/slide4.xml" Type="http://schemas.openxmlformats.org/officeDocument/2006/relationships/slide"/><Relationship Id="rId14" Target="slides/slide5.xml" Type="http://schemas.openxmlformats.org/officeDocument/2006/relationships/slide"/><Relationship Id="rId15" Target="slides/slide6.xml" Type="http://schemas.openxmlformats.org/officeDocument/2006/relationships/slide"/><Relationship Id="rId16" Target="slides/slide7.xml" Type="http://schemas.openxmlformats.org/officeDocument/2006/relationships/slide"/><Relationship Id="rId18" Target="slides/slide9.xml" Type="http://schemas.openxmlformats.org/officeDocument/2006/relationships/slide"/><Relationship Id="rId19" Target="slides/slide8.xml" Type="http://schemas.openxmlformats.org/officeDocument/2006/relationships/slide"/><Relationship Id="rId20" Target="slides/slide10.xml" Type="http://schemas.openxmlformats.org/officeDocument/2006/relationships/slide"/><Relationship Id="rId21" Target="slides/slide11.xml" Type="http://schemas.openxmlformats.org/officeDocument/2006/relationships/slide"/><Relationship Id="rId22" Target="slides/slide12.xml" Type="http://schemas.openxmlformats.org/officeDocument/2006/relationships/slide"/><Relationship Id="rId23" Target="slides/slide13.xml" Type="http://schemas.openxmlformats.org/officeDocument/2006/relationships/slide"/><Relationship Id="rId24" Target="slides/slide14.xml" Type="http://schemas.openxmlformats.org/officeDocument/2006/relationships/slide"/><Relationship Id="rId3" Target="presProps.xml" Type="http://schemas.openxmlformats.org/officeDocument/2006/relationships/presProps"/><Relationship Id="rId4" Target="viewProps.xml" Type="http://schemas.openxmlformats.org/officeDocument/2006/relationships/viewProps"/><Relationship Id="rId5" Target="theme/theme1.xml" Type="http://schemas.openxmlformats.org/officeDocument/2006/relationships/theme"/><Relationship Id="rId6" Target="tableStyles.xml" Type="http://schemas.openxmlformats.org/officeDocument/2006/relationships/tableStyles"/></Relationships>
</file>

<file path=ppt/slideLayouts/_rels/slideLayout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00E37-2066-457D-A866-CD6115300D34}"/>
              </a:ext>
            </a:extLst>
          </p:cNvPr>
          <p:cNvSpPr>
            <a:spLocks noGrp="1"/>
          </p:cNvSpPr>
          <p:nvPr>
            <p:ph type="ctrTitle"/>
          </p:nvPr>
        </p:nvSpPr>
        <p:spPr>
          <a:xfrm>
            <a:off x="457200" y="841375"/>
            <a:ext cx="8305200" cy="1790700"/>
          </a:xfrm>
          <a:prstGeom prst="rect">
            <a:avLst/>
          </a:prstGeom>
        </p:spPr>
        <p:txBody>
          <a:bodyPr anchor="b">
            <a:normAutofit/>
          </a:bodyPr>
          <a:lstStyle>
            <a:lvl1pPr algn="ctr">
              <a:defRPr sz="3600" b="1">
                <a:solidFill>
                  <a:srgbClr val="1B4D81"/>
                </a:solidFill>
                <a:latin typeface="Lato" panose="020F0502020204030203" pitchFamily="34" charset="0"/>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BBC01D0-B230-4859-8CF6-4664E1E5F385}"/>
              </a:ext>
            </a:extLst>
          </p:cNvPr>
          <p:cNvSpPr>
            <a:spLocks noGrp="1"/>
          </p:cNvSpPr>
          <p:nvPr>
            <p:ph type="subTitle" idx="1"/>
          </p:nvPr>
        </p:nvSpPr>
        <p:spPr>
          <a:xfrm>
            <a:off x="1143000" y="2701926"/>
            <a:ext cx="7010400" cy="1241425"/>
          </a:xfrm>
          <a:prstGeom prst="rect">
            <a:avLst/>
          </a:prstGeom>
        </p:spPr>
        <p:txBody>
          <a:bodyPr>
            <a:normAutofit/>
          </a:bodyPr>
          <a:lstStyle>
            <a:lvl1pPr marL="0" indent="0" algn="ctr">
              <a:buNone/>
              <a:defRPr sz="1800">
                <a:solidFill>
                  <a:srgbClr val="393A39"/>
                </a:solidFill>
                <a:latin typeface="Lato" panose="020F0502020204030203" pitchFamily="34" charset="0"/>
              </a:defRPr>
            </a:lvl1pPr>
            <a:lvl2pPr marL="457189" indent="0" algn="ctr">
              <a:buNone/>
              <a:defRPr sz="2000"/>
            </a:lvl2pPr>
            <a:lvl3pPr marL="914378" indent="0" algn="ctr">
              <a:buNone/>
              <a:defRPr sz="1800"/>
            </a:lvl3pPr>
            <a:lvl4pPr marL="1371566" indent="0" algn="ctr">
              <a:buNone/>
              <a:defRPr sz="1600"/>
            </a:lvl4pPr>
            <a:lvl5pPr marL="1828754" indent="0" algn="ctr">
              <a:buNone/>
              <a:defRPr sz="1600"/>
            </a:lvl5pPr>
            <a:lvl6pPr marL="2285943" indent="0" algn="ctr">
              <a:buNone/>
              <a:defRPr sz="1600"/>
            </a:lvl6pPr>
            <a:lvl7pPr marL="2743132" indent="0" algn="ctr">
              <a:buNone/>
              <a:defRPr sz="1600"/>
            </a:lvl7pPr>
            <a:lvl8pPr marL="3200320" indent="0" algn="ctr">
              <a:buNone/>
              <a:defRPr sz="1600"/>
            </a:lvl8pPr>
            <a:lvl9pPr marL="3657509"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17287056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67B1DA0-7E63-4CDE-961E-607D001A9B67}"/>
              </a:ext>
            </a:extLst>
          </p:cNvPr>
          <p:cNvSpPr>
            <a:spLocks noGrp="1"/>
          </p:cNvSpPr>
          <p:nvPr>
            <p:ph idx="1"/>
          </p:nvPr>
        </p:nvSpPr>
        <p:spPr>
          <a:xfrm>
            <a:off x="457200" y="1332000"/>
            <a:ext cx="8305200" cy="3752850"/>
          </a:xfrm>
          <a:prstGeom prst="rect">
            <a:avLst/>
          </a:prstGeom>
        </p:spPr>
        <p:txBody>
          <a:bodyPr>
            <a:normAutofit/>
          </a:bodyPr>
          <a:lstStyle>
            <a:lvl1pPr>
              <a:defRPr sz="1600">
                <a:solidFill>
                  <a:srgbClr val="393A39"/>
                </a:solidFill>
                <a:latin typeface="Lato" panose="020F0502020204030203" pitchFamily="34" charset="0"/>
              </a:defRPr>
            </a:lvl1pPr>
            <a:lvl2pPr marL="469800" indent="-175500">
              <a:buFontTx/>
              <a:buChar char="‒"/>
              <a:defRPr sz="1400">
                <a:solidFill>
                  <a:srgbClr val="393A39"/>
                </a:solidFill>
                <a:latin typeface="Lato" panose="020F0502020204030203" pitchFamily="34" charset="0"/>
              </a:defRPr>
            </a:lvl2pPr>
            <a:lvl3pPr>
              <a:defRPr sz="1200">
                <a:solidFill>
                  <a:srgbClr val="393A39"/>
                </a:solidFill>
                <a:latin typeface="Lato" panose="020F0502020204030203" pitchFamily="34" charset="0"/>
              </a:defRPr>
            </a:lvl3pPr>
            <a:lvl4pPr marL="1021613" indent="-170100">
              <a:lnSpc>
                <a:spcPct val="100000"/>
              </a:lnSpc>
              <a:buFont typeface="Arial" panose="020B0604020202020204" pitchFamily="34" charset="0"/>
              <a:buChar char="•"/>
              <a:defRPr sz="1200">
                <a:latin typeface="Lato" panose="020F0502020204030203" pitchFamily="34" charset="0"/>
              </a:defRPr>
            </a:lvl4pPr>
            <a:lvl5pPr marL="1253813" indent="-170100">
              <a:lnSpc>
                <a:spcPct val="100000"/>
              </a:lnSpc>
              <a:buFont typeface="Arial" panose="020B0604020202020204" pitchFamily="34" charset="0"/>
              <a:buChar char="•"/>
              <a:defRPr sz="1200">
                <a:latin typeface="Lato" panose="020F0502020204030203" pitchFamily="34" charset="0"/>
              </a:defRPr>
            </a:lvl5pPr>
            <a:lvl6pPr marL="1433700" indent="-170100">
              <a:lnSpc>
                <a:spcPct val="100000"/>
              </a:lnSpc>
              <a:defRPr sz="1103"/>
            </a:lvl6pPr>
            <a:lvl7pPr marL="1674000" indent="-170100">
              <a:lnSpc>
                <a:spcPct val="100000"/>
              </a:lnSpc>
              <a:defRPr sz="1103"/>
            </a:lvl7pPr>
            <a:lvl8pPr marL="1906200" indent="-170100">
              <a:lnSpc>
                <a:spcPct val="100000"/>
              </a:lnSpc>
              <a:defRPr sz="1103"/>
            </a:lvl8pPr>
            <a:lvl9pPr marL="2135700" indent="-170100">
              <a:lnSpc>
                <a:spcPct val="100000"/>
              </a:lnSpc>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128942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DE514-B9D5-4E6A-B99C-10D5D54F711D}"/>
              </a:ext>
            </a:extLst>
          </p:cNvPr>
          <p:cNvSpPr>
            <a:spLocks noGrp="1"/>
          </p:cNvSpPr>
          <p:nvPr>
            <p:ph type="title" hasCustomPrompt="1"/>
          </p:nvPr>
        </p:nvSpPr>
        <p:spPr>
          <a:xfrm>
            <a:off x="457200" y="842400"/>
            <a:ext cx="8305200" cy="1789200"/>
          </a:xfrm>
          <a:prstGeom prst="rect">
            <a:avLst/>
          </a:prstGeom>
        </p:spPr>
        <p:txBody>
          <a:bodyPr anchor="b">
            <a:normAutofit/>
          </a:bodyPr>
          <a:lstStyle>
            <a:lvl1pPr>
              <a:defRPr sz="3600" b="1">
                <a:solidFill>
                  <a:srgbClr val="1B4D81"/>
                </a:solidFill>
                <a:latin typeface="Lato" panose="020F0502020204030203" pitchFamily="34" charset="0"/>
              </a:defRPr>
            </a:lvl1pPr>
          </a:lstStyle>
          <a:p>
            <a:r>
              <a:rPr lang="en-US" dirty="0"/>
              <a:t>Click to edit Master header style</a:t>
            </a:r>
          </a:p>
        </p:txBody>
      </p:sp>
      <p:sp>
        <p:nvSpPr>
          <p:cNvPr id="3" name="Text Placeholder 2">
            <a:extLst>
              <a:ext uri="{FF2B5EF4-FFF2-40B4-BE49-F238E27FC236}">
                <a16:creationId xmlns:a16="http://schemas.microsoft.com/office/drawing/2014/main" id="{D4E28C70-277B-4B74-B137-487CD1BFD7CB}"/>
              </a:ext>
            </a:extLst>
          </p:cNvPr>
          <p:cNvSpPr>
            <a:spLocks noGrp="1"/>
          </p:cNvSpPr>
          <p:nvPr>
            <p:ph type="body" idx="1"/>
          </p:nvPr>
        </p:nvSpPr>
        <p:spPr>
          <a:xfrm>
            <a:off x="457200" y="2703600"/>
            <a:ext cx="8305200" cy="1242000"/>
          </a:xfrm>
          <a:prstGeom prst="rect">
            <a:avLst/>
          </a:prstGeom>
        </p:spPr>
        <p:txBody>
          <a:bodyPr anchor="b">
            <a:normAutofit/>
          </a:bodyPr>
          <a:lstStyle>
            <a:lvl1pPr marL="0" indent="0">
              <a:spcBef>
                <a:spcPts val="100"/>
              </a:spcBef>
              <a:buNone/>
              <a:defRPr sz="1800">
                <a:solidFill>
                  <a:srgbClr val="393A39"/>
                </a:solidFill>
                <a:latin typeface="Lato" panose="020F0502020204030203" pitchFamily="34" charset="0"/>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21604661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183CD7-383B-48A0-8B71-F06BC83DEDB6}"/>
              </a:ext>
            </a:extLst>
          </p:cNvPr>
          <p:cNvSpPr>
            <a:spLocks noGrp="1"/>
          </p:cNvSpPr>
          <p:nvPr>
            <p:ph sz="half" idx="1"/>
          </p:nvPr>
        </p:nvSpPr>
        <p:spPr>
          <a:xfrm>
            <a:off x="457200" y="1332000"/>
            <a:ext cx="4111200" cy="3752837"/>
          </a:xfrm>
          <a:prstGeom prst="rect">
            <a:avLst/>
          </a:prstGeom>
        </p:spPr>
        <p:txBody>
          <a:bodyPr>
            <a:normAutofit/>
          </a:bodyPr>
          <a:lstStyle>
            <a:lvl1pPr>
              <a:defRPr sz="1403">
                <a:solidFill>
                  <a:srgbClr val="393A39"/>
                </a:solidFill>
                <a:latin typeface="Lato" panose="020F0502020204030203" pitchFamily="34" charset="0"/>
              </a:defRPr>
            </a:lvl1pPr>
            <a:lvl2pPr marL="469800" indent="-175500">
              <a:buFontTx/>
              <a:buChar char="‒"/>
              <a:defRPr sz="1200">
                <a:solidFill>
                  <a:srgbClr val="393A39"/>
                </a:solidFill>
                <a:latin typeface="Lato" panose="020F0502020204030203" pitchFamily="34" charset="0"/>
              </a:defRPr>
            </a:lvl2pPr>
            <a:lvl3pPr>
              <a:defRPr sz="1103">
                <a:solidFill>
                  <a:srgbClr val="393A39"/>
                </a:solidFill>
                <a:latin typeface="Lato" panose="020F0502020204030203" pitchFamily="34" charset="0"/>
              </a:defRPr>
            </a:lvl3pPr>
            <a:lvl4pPr marL="1064813" indent="-214313">
              <a:lnSpc>
                <a:spcPct val="100000"/>
              </a:lnSpc>
              <a:buFont typeface="Arial" panose="020B0604020202020204" pitchFamily="34" charset="0"/>
              <a:buChar char="•"/>
              <a:defRPr sz="1103">
                <a:latin typeface="Lato" panose="020F0502020204030203" pitchFamily="34" charset="0"/>
              </a:defRPr>
            </a:lvl4pPr>
            <a:lvl5pPr marL="1252800" indent="-170100">
              <a:lnSpc>
                <a:spcPct val="100000"/>
              </a:lnSpc>
              <a:buFont typeface="Arial" panose="020B0604020202020204" pitchFamily="34" charset="0"/>
              <a:buChar char="•"/>
              <a:defRPr sz="1103">
                <a:latin typeface="Lato" panose="020F0502020204030203" pitchFamily="34" charset="0"/>
              </a:defRPr>
            </a:lvl5pPr>
            <a:lvl6pPr marL="1433700" indent="-170100">
              <a:lnSpc>
                <a:spcPct val="100000"/>
              </a:lnSpc>
              <a:defRPr sz="1103"/>
            </a:lvl6pPr>
            <a:lvl7pPr marL="1674000" indent="-170100">
              <a:lnSpc>
                <a:spcPct val="100000"/>
              </a:lnSpc>
              <a:defRPr sz="1103"/>
            </a:lvl7pPr>
            <a:lvl8pPr marL="1906200" indent="-170100">
              <a:lnSpc>
                <a:spcPct val="100000"/>
              </a:lnSpc>
              <a:defRPr sz="1103"/>
            </a:lvl8pPr>
            <a:lvl9pPr marL="2135700" indent="-170100">
              <a:lnSpc>
                <a:spcPct val="100000"/>
              </a:lnSpc>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03355965-8388-42DC-8FE0-FECC99CDC81E}"/>
              </a:ext>
            </a:extLst>
          </p:cNvPr>
          <p:cNvSpPr>
            <a:spLocks noGrp="1"/>
          </p:cNvSpPr>
          <p:nvPr>
            <p:ph sz="half" idx="2"/>
          </p:nvPr>
        </p:nvSpPr>
        <p:spPr>
          <a:xfrm>
            <a:off x="4726800" y="1332000"/>
            <a:ext cx="4035600" cy="3752837"/>
          </a:xfrm>
          <a:prstGeom prst="rect">
            <a:avLst/>
          </a:prstGeom>
        </p:spPr>
        <p:txBody>
          <a:bodyPr>
            <a:normAutofit/>
          </a:bodyPr>
          <a:lstStyle>
            <a:lvl1pPr>
              <a:defRPr sz="1403">
                <a:solidFill>
                  <a:srgbClr val="393A39"/>
                </a:solidFill>
                <a:latin typeface="Lato" panose="020F0502020204030203" pitchFamily="34" charset="0"/>
              </a:defRPr>
            </a:lvl1pPr>
            <a:lvl2pPr marL="469800" indent="-175500">
              <a:buFontTx/>
              <a:buChar char="‒"/>
              <a:defRPr sz="1200">
                <a:solidFill>
                  <a:srgbClr val="393A39"/>
                </a:solidFill>
                <a:latin typeface="Lato" panose="020F0502020204030203" pitchFamily="34" charset="0"/>
              </a:defRPr>
            </a:lvl2pPr>
            <a:lvl3pPr>
              <a:defRPr sz="1103">
                <a:solidFill>
                  <a:srgbClr val="393A39"/>
                </a:solidFill>
                <a:latin typeface="Lato" panose="020F0502020204030203" pitchFamily="34" charset="0"/>
              </a:defRPr>
            </a:lvl3pPr>
            <a:lvl4pPr marL="1020600" indent="-170100">
              <a:lnSpc>
                <a:spcPct val="100000"/>
              </a:lnSpc>
              <a:buFont typeface="Arial" panose="020B0604020202020204" pitchFamily="34" charset="0"/>
              <a:buChar char="•"/>
              <a:defRPr sz="1103">
                <a:latin typeface="Lato" panose="020F0502020204030203" pitchFamily="34" charset="0"/>
              </a:defRPr>
            </a:lvl4pPr>
            <a:lvl5pPr marL="1252800" indent="-170100">
              <a:lnSpc>
                <a:spcPct val="100000"/>
              </a:lnSpc>
              <a:buFont typeface="Arial" panose="020B0604020202020204" pitchFamily="34" charset="0"/>
              <a:buChar char="•"/>
              <a:defRPr sz="1103">
                <a:latin typeface="Lato" panose="020F0502020204030203" pitchFamily="34" charset="0"/>
              </a:defRPr>
            </a:lvl5pPr>
            <a:lvl6pPr marL="1433700" indent="-170100">
              <a:lnSpc>
                <a:spcPct val="100000"/>
              </a:lnSpc>
              <a:defRPr sz="1103"/>
            </a:lvl6pPr>
            <a:lvl7pPr marL="1674000" indent="-170100">
              <a:lnSpc>
                <a:spcPct val="100000"/>
              </a:lnSpc>
              <a:defRPr sz="1103"/>
            </a:lvl7pPr>
            <a:lvl8pPr marL="1906200" indent="-170100">
              <a:lnSpc>
                <a:spcPct val="100000"/>
              </a:lnSpc>
              <a:defRPr sz="1103"/>
            </a:lvl8pPr>
            <a:lvl9pPr marL="2135700" indent="-170100">
              <a:lnSpc>
                <a:spcPct val="100000"/>
              </a:lnSpc>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1">
            <a:extLst>
              <a:ext uri="{FF2B5EF4-FFF2-40B4-BE49-F238E27FC236}">
                <a16:creationId xmlns:a16="http://schemas.microsoft.com/office/drawing/2014/main" id="{F0C35649-F5E1-436D-BCBC-468BEAF27C9D}"/>
              </a:ext>
            </a:extLst>
          </p:cNvPr>
          <p:cNvSpPr>
            <a:spLocks noGrp="1"/>
          </p:cNvSpPr>
          <p:nvPr>
            <p:ph type="title"/>
          </p:nvPr>
        </p:nvSpPr>
        <p:spPr>
          <a:xfrm>
            <a:off x="457200" y="590400"/>
            <a:ext cx="8305200" cy="742950"/>
          </a:xfrm>
          <a:prstGeom prst="rect">
            <a:avLst/>
          </a:prstGeom>
        </p:spPr>
        <p:txBody>
          <a:bodyPr anchor="t">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6552444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ntent with Picture with Fill">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A16AAA2-A7C1-4541-8877-3F69DB6229BC}"/>
              </a:ext>
            </a:extLst>
          </p:cNvPr>
          <p:cNvSpPr/>
          <p:nvPr/>
        </p:nvSpPr>
        <p:spPr>
          <a:xfrm>
            <a:off x="3887788" y="0"/>
            <a:ext cx="5256212" cy="5143500"/>
          </a:xfrm>
          <a:prstGeom prst="rect">
            <a:avLst/>
          </a:prstGeom>
          <a:solidFill>
            <a:srgbClr val="D3E2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
        <p:nvSpPr>
          <p:cNvPr id="8" name="Content Placeholder 3">
            <a:extLst>
              <a:ext uri="{FF2B5EF4-FFF2-40B4-BE49-F238E27FC236}">
                <a16:creationId xmlns:a16="http://schemas.microsoft.com/office/drawing/2014/main" id="{1DC379B0-B7F6-4942-A1A3-CADED67F6B32}"/>
              </a:ext>
            </a:extLst>
          </p:cNvPr>
          <p:cNvSpPr>
            <a:spLocks noGrp="1"/>
          </p:cNvSpPr>
          <p:nvPr>
            <p:ph sz="quarter" idx="11" hasCustomPrompt="1"/>
          </p:nvPr>
        </p:nvSpPr>
        <p:spPr>
          <a:xfrm>
            <a:off x="4114800" y="209550"/>
            <a:ext cx="4800600" cy="4724400"/>
          </a:xfrm>
          <a:noFill/>
        </p:spPr>
        <p:txBody>
          <a:bodyPr/>
          <a:lstStyle>
            <a:lvl2pPr marL="469800" indent="-175500">
              <a:buFontTx/>
              <a:buChar char="‒"/>
              <a:defRPr/>
            </a:lvl2pPr>
            <a:lvl3pPr>
              <a:defRPr/>
            </a:lvl3pPr>
          </a:lstStyle>
          <a:p>
            <a:pPr lvl="0"/>
            <a:r>
              <a:rPr lang="en-US" dirty="0"/>
              <a:t>Click to add transparent background image</a:t>
            </a:r>
          </a:p>
          <a:p>
            <a:pPr lvl="1"/>
            <a:r>
              <a:rPr lang="en-US" dirty="0"/>
              <a:t>Second level</a:t>
            </a:r>
          </a:p>
          <a:p>
            <a:pPr lvl="2"/>
            <a:r>
              <a:rPr lang="en-US" dirty="0"/>
              <a:t>Third level</a:t>
            </a:r>
          </a:p>
        </p:txBody>
      </p:sp>
      <p:sp>
        <p:nvSpPr>
          <p:cNvPr id="5" name="Content Placeholder 3">
            <a:extLst>
              <a:ext uri="{FF2B5EF4-FFF2-40B4-BE49-F238E27FC236}">
                <a16:creationId xmlns:a16="http://schemas.microsoft.com/office/drawing/2014/main" id="{B59D9A38-D1D3-4C7D-A204-0D4D6C3813FF}"/>
              </a:ext>
            </a:extLst>
          </p:cNvPr>
          <p:cNvSpPr>
            <a:spLocks noGrp="1"/>
          </p:cNvSpPr>
          <p:nvPr>
            <p:ph sz="half" idx="10"/>
          </p:nvPr>
        </p:nvSpPr>
        <p:spPr>
          <a:xfrm>
            <a:off x="457200" y="1620000"/>
            <a:ext cx="2949575" cy="3162300"/>
          </a:xfrm>
          <a:prstGeom prst="rect">
            <a:avLst/>
          </a:prstGeom>
        </p:spPr>
        <p:txBody>
          <a:bodyPr>
            <a:normAutofit/>
          </a:bodyPr>
          <a:lstStyle>
            <a:lvl1pPr>
              <a:lnSpc>
                <a:spcPct val="100000"/>
              </a:lnSpc>
              <a:defRPr sz="1400">
                <a:solidFill>
                  <a:srgbClr val="393A39"/>
                </a:solidFill>
                <a:latin typeface="Lato" panose="020F0502020204030203" pitchFamily="34" charset="0"/>
              </a:defRPr>
            </a:lvl1pPr>
            <a:lvl2pPr marL="469800" indent="-175500">
              <a:lnSpc>
                <a:spcPct val="100000"/>
              </a:lnSpc>
              <a:buFontTx/>
              <a:buChar char="‒"/>
              <a:defRPr sz="1200">
                <a:solidFill>
                  <a:srgbClr val="393A39"/>
                </a:solidFill>
                <a:latin typeface="Lato" panose="020F0502020204030203" pitchFamily="34" charset="0"/>
              </a:defRPr>
            </a:lvl2pPr>
            <a:lvl3pPr>
              <a:lnSpc>
                <a:spcPct val="100000"/>
              </a:lnSpc>
              <a:defRPr sz="1100">
                <a:solidFill>
                  <a:srgbClr val="393A39"/>
                </a:solidFill>
                <a:latin typeface="Lato" panose="020F0502020204030203" pitchFamily="34" charset="0"/>
              </a:defRPr>
            </a:lvl3pPr>
            <a:lvl4pPr marL="1020600" indent="-170100">
              <a:lnSpc>
                <a:spcPct val="100000"/>
              </a:lnSpc>
              <a:buFont typeface="Arial" panose="020B0604020202020204" pitchFamily="34" charset="0"/>
              <a:buChar char="•"/>
              <a:defRPr sz="1103">
                <a:latin typeface="Lato" panose="020F0502020204030203" pitchFamily="34" charset="0"/>
              </a:defRPr>
            </a:lvl4pPr>
            <a:lvl5pPr marL="1297013" indent="-170100">
              <a:lnSpc>
                <a:spcPct val="100000"/>
              </a:lnSpc>
              <a:buFont typeface="Arial" panose="020B0604020202020204" pitchFamily="34" charset="0"/>
              <a:buChar char="•"/>
              <a:defRPr sz="1103">
                <a:latin typeface="Lato" panose="020F0502020204030203" pitchFamily="34" charset="0"/>
              </a:defRPr>
            </a:lvl5pPr>
            <a:lvl6pPr marL="1433700" indent="-170100">
              <a:lnSpc>
                <a:spcPct val="100000"/>
              </a:lnSpc>
              <a:defRPr sz="1103"/>
            </a:lvl6pPr>
            <a:lvl7pPr marL="1674000" indent="-170100">
              <a:lnSpc>
                <a:spcPct val="100000"/>
              </a:lnSpc>
              <a:defRPr sz="1103"/>
            </a:lvl7pPr>
            <a:lvl8pPr marL="1906200" indent="-170100">
              <a:lnSpc>
                <a:spcPct val="100000"/>
              </a:lnSpc>
              <a:defRPr sz="1103"/>
            </a:lvl8pPr>
            <a:lvl9pPr marL="2135700" indent="-170100">
              <a:lnSpc>
                <a:spcPct val="100000"/>
              </a:lnSpc>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665346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ntent with Small Picture with Fill">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A16AAA2-A7C1-4541-8877-3F69DB6229BC}"/>
              </a:ext>
            </a:extLst>
          </p:cNvPr>
          <p:cNvSpPr/>
          <p:nvPr/>
        </p:nvSpPr>
        <p:spPr>
          <a:xfrm>
            <a:off x="6172200" y="0"/>
            <a:ext cx="2971800" cy="5143500"/>
          </a:xfrm>
          <a:prstGeom prst="rect">
            <a:avLst/>
          </a:prstGeom>
          <a:solidFill>
            <a:srgbClr val="D3E2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5313362"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
        <p:nvSpPr>
          <p:cNvPr id="8" name="Content Placeholder 3">
            <a:extLst>
              <a:ext uri="{FF2B5EF4-FFF2-40B4-BE49-F238E27FC236}">
                <a16:creationId xmlns:a16="http://schemas.microsoft.com/office/drawing/2014/main" id="{1DC379B0-B7F6-4942-A1A3-CADED67F6B32}"/>
              </a:ext>
            </a:extLst>
          </p:cNvPr>
          <p:cNvSpPr>
            <a:spLocks noGrp="1"/>
          </p:cNvSpPr>
          <p:nvPr>
            <p:ph sz="quarter" idx="11" hasCustomPrompt="1"/>
          </p:nvPr>
        </p:nvSpPr>
        <p:spPr>
          <a:xfrm>
            <a:off x="6400800" y="209550"/>
            <a:ext cx="2514600" cy="4724400"/>
          </a:xfrm>
          <a:noFill/>
        </p:spPr>
        <p:txBody>
          <a:bodyPr/>
          <a:lstStyle>
            <a:lvl2pPr marL="469800" indent="-175500">
              <a:buFontTx/>
              <a:buChar char="‒"/>
              <a:defRPr/>
            </a:lvl2pPr>
            <a:lvl3pPr>
              <a:defRPr/>
            </a:lvl3pPr>
          </a:lstStyle>
          <a:p>
            <a:pPr lvl="0"/>
            <a:r>
              <a:rPr lang="en-US" dirty="0"/>
              <a:t>Click to add transparent background image</a:t>
            </a:r>
          </a:p>
          <a:p>
            <a:pPr lvl="1"/>
            <a:r>
              <a:rPr lang="en-US" dirty="0"/>
              <a:t>Second level</a:t>
            </a:r>
          </a:p>
          <a:p>
            <a:pPr lvl="2"/>
            <a:r>
              <a:rPr lang="en-US" dirty="0"/>
              <a:t>Third level</a:t>
            </a:r>
          </a:p>
        </p:txBody>
      </p:sp>
      <p:sp>
        <p:nvSpPr>
          <p:cNvPr id="5" name="Content Placeholder 3">
            <a:extLst>
              <a:ext uri="{FF2B5EF4-FFF2-40B4-BE49-F238E27FC236}">
                <a16:creationId xmlns:a16="http://schemas.microsoft.com/office/drawing/2014/main" id="{B59D9A38-D1D3-4C7D-A204-0D4D6C3813FF}"/>
              </a:ext>
            </a:extLst>
          </p:cNvPr>
          <p:cNvSpPr>
            <a:spLocks noGrp="1"/>
          </p:cNvSpPr>
          <p:nvPr>
            <p:ph sz="half" idx="10"/>
          </p:nvPr>
        </p:nvSpPr>
        <p:spPr>
          <a:xfrm>
            <a:off x="457200" y="1620000"/>
            <a:ext cx="5313362" cy="3162300"/>
          </a:xfrm>
          <a:prstGeom prst="rect">
            <a:avLst/>
          </a:prstGeom>
        </p:spPr>
        <p:txBody>
          <a:bodyPr numCol="1">
            <a:normAutofit/>
          </a:bodyPr>
          <a:lstStyle>
            <a:lvl1pPr>
              <a:lnSpc>
                <a:spcPct val="100000"/>
              </a:lnSpc>
              <a:defRPr sz="1400">
                <a:solidFill>
                  <a:srgbClr val="393A39"/>
                </a:solidFill>
                <a:latin typeface="Lato" panose="020F0502020204030203" pitchFamily="34" charset="0"/>
              </a:defRPr>
            </a:lvl1pPr>
            <a:lvl2pPr marL="469800" indent="-175500">
              <a:lnSpc>
                <a:spcPct val="100000"/>
              </a:lnSpc>
              <a:buFontTx/>
              <a:buChar char="‒"/>
              <a:defRPr sz="1200">
                <a:solidFill>
                  <a:srgbClr val="393A39"/>
                </a:solidFill>
                <a:latin typeface="Lato" panose="020F0502020204030203" pitchFamily="34" charset="0"/>
              </a:defRPr>
            </a:lvl2pPr>
            <a:lvl3pPr>
              <a:lnSpc>
                <a:spcPct val="100000"/>
              </a:lnSpc>
              <a:defRPr sz="1100">
                <a:solidFill>
                  <a:srgbClr val="393A39"/>
                </a:solidFill>
                <a:latin typeface="Lato" panose="020F0502020204030203" pitchFamily="34" charset="0"/>
              </a:defRPr>
            </a:lvl3pPr>
            <a:lvl4pPr marL="10206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000">
                <a:latin typeface="Lato" panose="020F0502020204030203" pitchFamily="34" charset="0"/>
              </a:defRPr>
            </a:lvl4pPr>
            <a:lvl5pPr marL="12528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998">
                <a:latin typeface="Lato" panose="020F0502020204030203" pitchFamily="34" charset="0"/>
              </a:defRPr>
            </a:lvl5pPr>
            <a:lvl6pPr marL="1477913" marR="0" indent="-214313"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900"/>
            </a:lvl6pPr>
            <a:lvl7pPr marL="16740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0"/>
            </a:lvl7pPr>
            <a:lvl8pPr marL="19062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800"/>
            </a:lvl8pPr>
            <a:lvl9pPr marL="2135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9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kumimoji="0" lang="en-US" sz="1100" b="0" i="0" u="none" strike="noStrike" kern="1200" cap="none" spc="0" normalizeH="0" baseline="0" noProof="0" dirty="0">
              <a:ln>
                <a:noFill/>
              </a:ln>
              <a:solidFill>
                <a:srgbClr val="393A39"/>
              </a:solidFill>
              <a:effectLst/>
              <a:uLnTx/>
              <a:uFillTx/>
              <a:latin typeface="Lato" panose="020F0502020204030203" pitchFamily="34" charset="0"/>
              <a:ea typeface="+mn-ea"/>
              <a:cs typeface="+mn-cs"/>
            </a:endParaRPr>
          </a:p>
        </p:txBody>
      </p:sp>
    </p:spTree>
    <p:extLst>
      <p:ext uri="{BB962C8B-B14F-4D97-AF65-F5344CB8AC3E}">
        <p14:creationId xmlns:p14="http://schemas.microsoft.com/office/powerpoint/2010/main" val="29572328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04774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Slide Two Presenter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AA8A8-3946-DE4F-97CB-CBC48B9F7A60}"/>
              </a:ext>
            </a:extLst>
          </p:cNvPr>
          <p:cNvSpPr/>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a:extLst>
              <a:ext uri="{FF2B5EF4-FFF2-40B4-BE49-F238E27FC236}">
                <a16:creationId xmlns:a16="http://schemas.microsoft.com/office/drawing/2014/main" id="{04FDE514-B9D5-4E6A-B99C-10D5D54F711D}"/>
              </a:ext>
            </a:extLst>
          </p:cNvPr>
          <p:cNvSpPr>
            <a:spLocks noGrp="1"/>
          </p:cNvSpPr>
          <p:nvPr>
            <p:ph type="title"/>
          </p:nvPr>
        </p:nvSpPr>
        <p:spPr>
          <a:xfrm>
            <a:off x="457200" y="3028950"/>
            <a:ext cx="8062912" cy="1231900"/>
          </a:xfrm>
          <a:prstGeom prst="rect">
            <a:avLst/>
          </a:prstGeom>
        </p:spPr>
        <p:txBody>
          <a:bodyPr anchor="b">
            <a:normAutofit/>
          </a:bodyPr>
          <a:lstStyle>
            <a:lvl1pPr>
              <a:defRPr sz="3600" b="1">
                <a:solidFill>
                  <a:schemeClr val="bg1"/>
                </a:solidFill>
                <a:latin typeface="Lato" panose="020F0502020204030203" pitchFamily="34" charset="0"/>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4E28C70-277B-4B74-B137-487CD1BFD7CB}"/>
              </a:ext>
            </a:extLst>
          </p:cNvPr>
          <p:cNvSpPr>
            <a:spLocks noGrp="1"/>
          </p:cNvSpPr>
          <p:nvPr>
            <p:ph type="body" idx="1" hasCustomPrompt="1"/>
          </p:nvPr>
        </p:nvSpPr>
        <p:spPr>
          <a:xfrm>
            <a:off x="457200" y="4267777"/>
            <a:ext cx="1837944" cy="349250"/>
          </a:xfrm>
          <a:prstGeom prst="rect">
            <a:avLst/>
          </a:prstGeom>
        </p:spPr>
        <p:txBody>
          <a:bodyPr anchor="b">
            <a:normAutofit/>
          </a:bodyPr>
          <a:lstStyle>
            <a:lvl1pPr marL="0" indent="0">
              <a:spcBef>
                <a:spcPts val="100"/>
              </a:spcBef>
              <a:buNone/>
              <a:defRPr sz="1800">
                <a:solidFill>
                  <a:schemeClr val="bg2"/>
                </a:solidFill>
                <a:latin typeface="Lato" panose="020F0502020204030203" pitchFamily="34" charset="0"/>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Name</a:t>
            </a:r>
          </a:p>
        </p:txBody>
      </p:sp>
      <p:sp>
        <p:nvSpPr>
          <p:cNvPr id="4" name="Text Placeholder 2">
            <a:extLst>
              <a:ext uri="{FF2B5EF4-FFF2-40B4-BE49-F238E27FC236}">
                <a16:creationId xmlns:a16="http://schemas.microsoft.com/office/drawing/2014/main" id="{68E08046-4BE1-4FB9-890C-3BAA6099F53A}"/>
              </a:ext>
            </a:extLst>
          </p:cNvPr>
          <p:cNvSpPr>
            <a:spLocks noGrp="1"/>
          </p:cNvSpPr>
          <p:nvPr>
            <p:ph type="body" idx="10" hasCustomPrompt="1"/>
          </p:nvPr>
        </p:nvSpPr>
        <p:spPr>
          <a:xfrm>
            <a:off x="457200" y="4540827"/>
            <a:ext cx="1837944" cy="453190"/>
          </a:xfrm>
          <a:prstGeom prst="rect">
            <a:avLst/>
          </a:prstGeom>
        </p:spPr>
        <p:txBody>
          <a:bodyPr>
            <a:normAutofit/>
          </a:bodyPr>
          <a:lstStyle>
            <a:lvl1pPr marL="0" indent="0">
              <a:spcBef>
                <a:spcPts val="100"/>
              </a:spcBef>
              <a:buNone/>
              <a:defRPr sz="1200" b="0" i="0">
                <a:solidFill>
                  <a:schemeClr val="bg2"/>
                </a:solidFill>
                <a:latin typeface="Lato Light" panose="020F0302020204030203" pitchFamily="34" charset="77"/>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Title, company</a:t>
            </a:r>
          </a:p>
        </p:txBody>
      </p:sp>
      <p:sp>
        <p:nvSpPr>
          <p:cNvPr id="5" name="Text Placeholder 2">
            <a:extLst>
              <a:ext uri="{FF2B5EF4-FFF2-40B4-BE49-F238E27FC236}">
                <a16:creationId xmlns:a16="http://schemas.microsoft.com/office/drawing/2014/main" id="{286E2C5B-58AD-4D69-8653-58174ACC8AD7}"/>
              </a:ext>
            </a:extLst>
          </p:cNvPr>
          <p:cNvSpPr>
            <a:spLocks noGrp="1"/>
          </p:cNvSpPr>
          <p:nvPr>
            <p:ph type="body" idx="11" hasCustomPrompt="1"/>
          </p:nvPr>
        </p:nvSpPr>
        <p:spPr>
          <a:xfrm>
            <a:off x="2559600" y="4269600"/>
            <a:ext cx="1837944" cy="349250"/>
          </a:xfrm>
          <a:prstGeom prst="rect">
            <a:avLst/>
          </a:prstGeom>
        </p:spPr>
        <p:txBody>
          <a:bodyPr anchor="b">
            <a:normAutofit/>
          </a:bodyPr>
          <a:lstStyle>
            <a:lvl1pPr marL="0" indent="0">
              <a:spcBef>
                <a:spcPts val="100"/>
              </a:spcBef>
              <a:buNone/>
              <a:defRPr sz="1800">
                <a:solidFill>
                  <a:schemeClr val="bg2"/>
                </a:solidFill>
                <a:latin typeface="Lato" panose="020F0502020204030203" pitchFamily="34" charset="0"/>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Name</a:t>
            </a:r>
          </a:p>
        </p:txBody>
      </p:sp>
      <p:sp>
        <p:nvSpPr>
          <p:cNvPr id="6" name="Text Placeholder 2">
            <a:extLst>
              <a:ext uri="{FF2B5EF4-FFF2-40B4-BE49-F238E27FC236}">
                <a16:creationId xmlns:a16="http://schemas.microsoft.com/office/drawing/2014/main" id="{8599CD08-F90D-4D15-9B4E-79BB92E4CDF2}"/>
              </a:ext>
            </a:extLst>
          </p:cNvPr>
          <p:cNvSpPr>
            <a:spLocks noGrp="1"/>
          </p:cNvSpPr>
          <p:nvPr>
            <p:ph type="body" idx="12" hasCustomPrompt="1"/>
          </p:nvPr>
        </p:nvSpPr>
        <p:spPr>
          <a:xfrm>
            <a:off x="2559600" y="4539600"/>
            <a:ext cx="1837944" cy="453190"/>
          </a:xfrm>
          <a:prstGeom prst="rect">
            <a:avLst/>
          </a:prstGeom>
        </p:spPr>
        <p:txBody>
          <a:bodyPr>
            <a:normAutofit/>
          </a:bodyPr>
          <a:lstStyle>
            <a:lvl1pPr marL="0" indent="0">
              <a:spcBef>
                <a:spcPts val="100"/>
              </a:spcBef>
              <a:buNone/>
              <a:defRPr sz="1200" b="0" i="0">
                <a:solidFill>
                  <a:schemeClr val="bg2"/>
                </a:solidFill>
                <a:latin typeface="Lato Light" panose="020F0302020204030203" pitchFamily="34" charset="77"/>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Title, company</a:t>
            </a:r>
          </a:p>
        </p:txBody>
      </p:sp>
    </p:spTree>
    <p:extLst>
      <p:ext uri="{BB962C8B-B14F-4D97-AF65-F5344CB8AC3E}">
        <p14:creationId xmlns:p14="http://schemas.microsoft.com/office/powerpoint/2010/main" val="3869858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Slide with Pictur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DE514-B9D5-4E6A-B99C-10D5D54F711D}"/>
              </a:ext>
            </a:extLst>
          </p:cNvPr>
          <p:cNvSpPr>
            <a:spLocks noGrp="1"/>
          </p:cNvSpPr>
          <p:nvPr>
            <p:ph type="title"/>
          </p:nvPr>
        </p:nvSpPr>
        <p:spPr>
          <a:xfrm>
            <a:off x="396000" y="1282701"/>
            <a:ext cx="8062912" cy="2139950"/>
          </a:xfrm>
          <a:prstGeom prst="rect">
            <a:avLst/>
          </a:prstGeom>
        </p:spPr>
        <p:txBody>
          <a:bodyPr anchor="b">
            <a:normAutofit/>
          </a:bodyPr>
          <a:lstStyle>
            <a:lvl1pPr>
              <a:defRPr sz="3600" b="1">
                <a:solidFill>
                  <a:srgbClr val="1B4D81"/>
                </a:solidFill>
                <a:latin typeface="Lato" panose="020F0502020204030203" pitchFamily="34" charset="0"/>
              </a:defRPr>
            </a:lvl1pPr>
          </a:lstStyle>
          <a:p>
            <a:r>
              <a:rPr lang="en-US"/>
              <a:t>Click to edit Master title style</a:t>
            </a:r>
            <a:endParaRPr lang="en-US" dirty="0"/>
          </a:p>
        </p:txBody>
      </p:sp>
      <p:sp>
        <p:nvSpPr>
          <p:cNvPr id="8" name="Text Placeholder 2">
            <a:extLst>
              <a:ext uri="{FF2B5EF4-FFF2-40B4-BE49-F238E27FC236}">
                <a16:creationId xmlns:a16="http://schemas.microsoft.com/office/drawing/2014/main" id="{04FF62A3-F460-4741-8342-309E52138A71}"/>
              </a:ext>
            </a:extLst>
          </p:cNvPr>
          <p:cNvSpPr>
            <a:spLocks noGrp="1"/>
          </p:cNvSpPr>
          <p:nvPr>
            <p:ph type="body" idx="1" hasCustomPrompt="1"/>
          </p:nvPr>
        </p:nvSpPr>
        <p:spPr>
          <a:xfrm>
            <a:off x="1602000" y="3436567"/>
            <a:ext cx="1836821" cy="349250"/>
          </a:xfrm>
          <a:prstGeom prst="rect">
            <a:avLst/>
          </a:prstGeom>
        </p:spPr>
        <p:txBody>
          <a:bodyPr anchor="b">
            <a:normAutofit/>
          </a:bodyPr>
          <a:lstStyle>
            <a:lvl1pPr marL="0" indent="0">
              <a:spcBef>
                <a:spcPts val="100"/>
              </a:spcBef>
              <a:buNone/>
              <a:defRPr sz="1800">
                <a:solidFill>
                  <a:srgbClr val="393A39"/>
                </a:solidFill>
                <a:latin typeface="Lato" panose="020F0502020204030203" pitchFamily="34" charset="0"/>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Name</a:t>
            </a:r>
          </a:p>
        </p:txBody>
      </p:sp>
      <p:sp>
        <p:nvSpPr>
          <p:cNvPr id="9" name="Text Placeholder 2">
            <a:extLst>
              <a:ext uri="{FF2B5EF4-FFF2-40B4-BE49-F238E27FC236}">
                <a16:creationId xmlns:a16="http://schemas.microsoft.com/office/drawing/2014/main" id="{AF8AF9C0-51D9-4A91-8E30-9CA60298FBC0}"/>
              </a:ext>
            </a:extLst>
          </p:cNvPr>
          <p:cNvSpPr>
            <a:spLocks noGrp="1"/>
          </p:cNvSpPr>
          <p:nvPr>
            <p:ph type="body" idx="13" hasCustomPrompt="1"/>
          </p:nvPr>
        </p:nvSpPr>
        <p:spPr>
          <a:xfrm>
            <a:off x="1602000" y="3709617"/>
            <a:ext cx="1836821" cy="453190"/>
          </a:xfrm>
          <a:prstGeom prst="rect">
            <a:avLst/>
          </a:prstGeom>
        </p:spPr>
        <p:txBody>
          <a:bodyPr>
            <a:normAutofit/>
          </a:bodyPr>
          <a:lstStyle>
            <a:lvl1pPr marL="0" indent="0">
              <a:spcBef>
                <a:spcPts val="100"/>
              </a:spcBef>
              <a:buNone/>
              <a:defRPr sz="1200" b="0" i="0">
                <a:solidFill>
                  <a:srgbClr val="393A39"/>
                </a:solidFill>
                <a:latin typeface="Lato Light" panose="020F0302020204030203" pitchFamily="34" charset="77"/>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Title, company</a:t>
            </a:r>
          </a:p>
        </p:txBody>
      </p:sp>
      <p:sp>
        <p:nvSpPr>
          <p:cNvPr id="10" name="Text Placeholder 2">
            <a:extLst>
              <a:ext uri="{FF2B5EF4-FFF2-40B4-BE49-F238E27FC236}">
                <a16:creationId xmlns:a16="http://schemas.microsoft.com/office/drawing/2014/main" id="{C4298647-61D0-4FBB-8F52-37C8A845D3E8}"/>
              </a:ext>
            </a:extLst>
          </p:cNvPr>
          <p:cNvSpPr>
            <a:spLocks noGrp="1"/>
          </p:cNvSpPr>
          <p:nvPr>
            <p:ph type="body" idx="14" hasCustomPrompt="1"/>
          </p:nvPr>
        </p:nvSpPr>
        <p:spPr>
          <a:xfrm>
            <a:off x="4726800" y="3436567"/>
            <a:ext cx="1836821" cy="349250"/>
          </a:xfrm>
          <a:prstGeom prst="rect">
            <a:avLst/>
          </a:prstGeom>
        </p:spPr>
        <p:txBody>
          <a:bodyPr anchor="b">
            <a:normAutofit/>
          </a:bodyPr>
          <a:lstStyle>
            <a:lvl1pPr marL="0" indent="0">
              <a:spcBef>
                <a:spcPts val="100"/>
              </a:spcBef>
              <a:buNone/>
              <a:defRPr sz="1800">
                <a:solidFill>
                  <a:srgbClr val="393A39"/>
                </a:solidFill>
                <a:latin typeface="Lato" panose="020F0502020204030203" pitchFamily="34" charset="0"/>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Name</a:t>
            </a:r>
          </a:p>
        </p:txBody>
      </p:sp>
      <p:sp>
        <p:nvSpPr>
          <p:cNvPr id="11" name="Text Placeholder 2">
            <a:extLst>
              <a:ext uri="{FF2B5EF4-FFF2-40B4-BE49-F238E27FC236}">
                <a16:creationId xmlns:a16="http://schemas.microsoft.com/office/drawing/2014/main" id="{F578A0BF-E876-40F4-A20B-1A438C7EEFAC}"/>
              </a:ext>
            </a:extLst>
          </p:cNvPr>
          <p:cNvSpPr>
            <a:spLocks noGrp="1"/>
          </p:cNvSpPr>
          <p:nvPr>
            <p:ph type="body" idx="15" hasCustomPrompt="1"/>
          </p:nvPr>
        </p:nvSpPr>
        <p:spPr>
          <a:xfrm>
            <a:off x="4726800" y="3709617"/>
            <a:ext cx="1836821" cy="453190"/>
          </a:xfrm>
          <a:prstGeom prst="rect">
            <a:avLst/>
          </a:prstGeom>
        </p:spPr>
        <p:txBody>
          <a:bodyPr>
            <a:normAutofit/>
          </a:bodyPr>
          <a:lstStyle>
            <a:lvl1pPr marL="0" indent="0">
              <a:spcBef>
                <a:spcPts val="100"/>
              </a:spcBef>
              <a:buNone/>
              <a:defRPr sz="1200" b="0" i="0">
                <a:solidFill>
                  <a:srgbClr val="393A39"/>
                </a:solidFill>
                <a:latin typeface="Lato Light" panose="020F0302020204030203" pitchFamily="34" charset="77"/>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Title, company</a:t>
            </a:r>
          </a:p>
        </p:txBody>
      </p:sp>
      <p:sp>
        <p:nvSpPr>
          <p:cNvPr id="4" name="Content Placeholder 3">
            <a:extLst>
              <a:ext uri="{FF2B5EF4-FFF2-40B4-BE49-F238E27FC236}">
                <a16:creationId xmlns:a16="http://schemas.microsoft.com/office/drawing/2014/main" id="{F649E506-AD96-463A-84F2-AAE1BB90340A}"/>
              </a:ext>
            </a:extLst>
          </p:cNvPr>
          <p:cNvSpPr>
            <a:spLocks noGrp="1"/>
          </p:cNvSpPr>
          <p:nvPr>
            <p:ph sz="quarter" idx="16"/>
          </p:nvPr>
        </p:nvSpPr>
        <p:spPr>
          <a:xfrm>
            <a:off x="396000" y="3432556"/>
            <a:ext cx="1115568" cy="1115568"/>
          </a:xfrm>
        </p:spPr>
        <p:txBody>
          <a:bodyPr/>
          <a:lstStyle/>
          <a:p>
            <a:pPr lvl="0"/>
            <a:r>
              <a:rPr lang="en-US"/>
              <a:t>Edit Master text styles</a:t>
            </a:r>
          </a:p>
        </p:txBody>
      </p:sp>
      <p:sp>
        <p:nvSpPr>
          <p:cNvPr id="12" name="Content Placeholder 3">
            <a:extLst>
              <a:ext uri="{FF2B5EF4-FFF2-40B4-BE49-F238E27FC236}">
                <a16:creationId xmlns:a16="http://schemas.microsoft.com/office/drawing/2014/main" id="{D8A7706D-1D21-49ED-888E-699D6B6BE78C}"/>
              </a:ext>
            </a:extLst>
          </p:cNvPr>
          <p:cNvSpPr>
            <a:spLocks noGrp="1"/>
          </p:cNvSpPr>
          <p:nvPr>
            <p:ph sz="quarter" idx="17"/>
          </p:nvPr>
        </p:nvSpPr>
        <p:spPr>
          <a:xfrm>
            <a:off x="3524400" y="3429000"/>
            <a:ext cx="1115568" cy="1115568"/>
          </a:xfrm>
        </p:spPr>
        <p:txBody>
          <a:bodyPr/>
          <a:lstStyle/>
          <a:p>
            <a:pPr lvl="0"/>
            <a:r>
              <a:rPr lang="en-US"/>
              <a:t>Edit Master text styles</a:t>
            </a:r>
          </a:p>
        </p:txBody>
      </p:sp>
    </p:spTree>
    <p:extLst>
      <p:ext uri="{BB962C8B-B14F-4D97-AF65-F5344CB8AC3E}">
        <p14:creationId xmlns:p14="http://schemas.microsoft.com/office/powerpoint/2010/main" val="31491261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with Subtitl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8855CD0-D773-472C-923C-F2A3641F6698}"/>
              </a:ext>
            </a:extLst>
          </p:cNvPr>
          <p:cNvSpPr>
            <a:spLocks noGrp="1"/>
          </p:cNvSpPr>
          <p:nvPr>
            <p:ph type="body" idx="1"/>
          </p:nvPr>
        </p:nvSpPr>
        <p:spPr>
          <a:xfrm>
            <a:off x="457200" y="1332000"/>
            <a:ext cx="4042800" cy="628631"/>
          </a:xfrm>
          <a:prstGeom prst="rect">
            <a:avLst/>
          </a:prstGeom>
        </p:spPr>
        <p:txBody>
          <a:bodyPr anchor="t">
            <a:normAutofit/>
          </a:bodyPr>
          <a:lstStyle>
            <a:lvl1pPr marL="0" indent="0">
              <a:buNone/>
              <a:defRPr sz="1800" b="1">
                <a:solidFill>
                  <a:srgbClr val="393A39"/>
                </a:solidFill>
                <a:latin typeface="Lato" panose="020F0502020204030203" pitchFamily="34" charset="0"/>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A0970D2E-452D-4D8D-8871-F92BDDC48512}"/>
              </a:ext>
            </a:extLst>
          </p:cNvPr>
          <p:cNvSpPr>
            <a:spLocks noGrp="1"/>
          </p:cNvSpPr>
          <p:nvPr>
            <p:ph sz="half" idx="2"/>
          </p:nvPr>
        </p:nvSpPr>
        <p:spPr>
          <a:xfrm>
            <a:off x="457200" y="1962000"/>
            <a:ext cx="4042800" cy="3124205"/>
          </a:xfrm>
          <a:prstGeom prst="rect">
            <a:avLst/>
          </a:prstGeom>
        </p:spPr>
        <p:txBody>
          <a:bodyPr>
            <a:normAutofit/>
          </a:bodyPr>
          <a:lstStyle>
            <a:lvl1pPr>
              <a:lnSpc>
                <a:spcPct val="100000"/>
              </a:lnSpc>
              <a:defRPr sz="1403">
                <a:solidFill>
                  <a:srgbClr val="393A39"/>
                </a:solidFill>
                <a:latin typeface="Lato" panose="020F0502020204030203" pitchFamily="34" charset="0"/>
              </a:defRPr>
            </a:lvl1pPr>
            <a:lvl2pPr marL="469800" indent="-170100">
              <a:lnSpc>
                <a:spcPct val="100000"/>
              </a:lnSpc>
              <a:buFontTx/>
              <a:buChar char="‒"/>
              <a:defRPr sz="1200">
                <a:solidFill>
                  <a:srgbClr val="393A39"/>
                </a:solidFill>
                <a:latin typeface="Lato" panose="020F0502020204030203" pitchFamily="34" charset="0"/>
              </a:defRPr>
            </a:lvl2pPr>
            <a:lvl3pPr>
              <a:lnSpc>
                <a:spcPct val="100000"/>
              </a:lnSpc>
              <a:defRPr sz="1103">
                <a:solidFill>
                  <a:srgbClr val="393A39"/>
                </a:solidFill>
                <a:latin typeface="Lato" panose="020F0502020204030203" pitchFamily="34" charset="0"/>
              </a:defRPr>
            </a:lvl3pPr>
            <a:lvl4pPr marL="10206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4pPr>
            <a:lvl5pPr marL="12528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5pPr>
            <a:lvl6pPr marL="1433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6pPr>
            <a:lvl7pPr marL="16740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7pPr>
            <a:lvl8pPr marL="19062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8pPr>
            <a:lvl9pPr marL="2135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21265C34-988A-4381-BE35-3CF7874797A1}"/>
              </a:ext>
            </a:extLst>
          </p:cNvPr>
          <p:cNvSpPr>
            <a:spLocks noGrp="1"/>
          </p:cNvSpPr>
          <p:nvPr>
            <p:ph type="body" sz="quarter" idx="3"/>
          </p:nvPr>
        </p:nvSpPr>
        <p:spPr>
          <a:xfrm>
            <a:off x="4719600" y="1332000"/>
            <a:ext cx="4042800" cy="628650"/>
          </a:xfrm>
          <a:prstGeom prst="rect">
            <a:avLst/>
          </a:prstGeom>
        </p:spPr>
        <p:txBody>
          <a:bodyPr anchor="t">
            <a:normAutofit/>
          </a:bodyPr>
          <a:lstStyle>
            <a:lvl1pPr marL="0" indent="0">
              <a:buNone/>
              <a:defRPr sz="1800" b="1">
                <a:solidFill>
                  <a:srgbClr val="393A39"/>
                </a:solidFill>
                <a:latin typeface="Lato" panose="020F0502020204030203" pitchFamily="34" charset="0"/>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6FBAD278-0467-4156-945B-8A0C6FB1AAEA}"/>
              </a:ext>
            </a:extLst>
          </p:cNvPr>
          <p:cNvSpPr>
            <a:spLocks noGrp="1"/>
          </p:cNvSpPr>
          <p:nvPr>
            <p:ph sz="quarter" idx="4"/>
          </p:nvPr>
        </p:nvSpPr>
        <p:spPr>
          <a:xfrm>
            <a:off x="4719600" y="1962000"/>
            <a:ext cx="4042800" cy="3124187"/>
          </a:xfrm>
          <a:prstGeom prst="rect">
            <a:avLst/>
          </a:prstGeom>
        </p:spPr>
        <p:txBody>
          <a:bodyPr>
            <a:normAutofit/>
          </a:bodyPr>
          <a:lstStyle>
            <a:lvl1pPr>
              <a:lnSpc>
                <a:spcPct val="100000"/>
              </a:lnSpc>
              <a:defRPr sz="1403">
                <a:solidFill>
                  <a:srgbClr val="393A39"/>
                </a:solidFill>
                <a:latin typeface="Lato" panose="020F0502020204030203" pitchFamily="34" charset="0"/>
              </a:defRPr>
            </a:lvl1pPr>
            <a:lvl2pPr marL="469800" indent="-170100">
              <a:lnSpc>
                <a:spcPct val="100000"/>
              </a:lnSpc>
              <a:buFontTx/>
              <a:buChar char="‒"/>
              <a:defRPr sz="1200">
                <a:solidFill>
                  <a:srgbClr val="393A39"/>
                </a:solidFill>
                <a:latin typeface="Lato" panose="020F0502020204030203" pitchFamily="34" charset="0"/>
              </a:defRPr>
            </a:lvl2pPr>
            <a:lvl3pPr>
              <a:lnSpc>
                <a:spcPct val="100000"/>
              </a:lnSpc>
              <a:defRPr sz="1103">
                <a:solidFill>
                  <a:srgbClr val="393A39"/>
                </a:solidFill>
                <a:latin typeface="Lato" panose="020F0502020204030203" pitchFamily="34" charset="0"/>
              </a:defRPr>
            </a:lvl3pPr>
            <a:lvl4pPr marL="10206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4pPr>
            <a:lvl5pPr marL="12528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5pPr>
            <a:lvl6pPr marL="1433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6pPr>
            <a:lvl7pPr marL="16740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7pPr>
            <a:lvl8pPr marL="19062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8pPr>
            <a:lvl9pPr marL="2135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1">
            <a:extLst>
              <a:ext uri="{FF2B5EF4-FFF2-40B4-BE49-F238E27FC236}">
                <a16:creationId xmlns:a16="http://schemas.microsoft.com/office/drawing/2014/main" id="{9B9489FC-5B9D-4C9C-A962-ECD59DECD47F}"/>
              </a:ext>
            </a:extLst>
          </p:cNvPr>
          <p:cNvSpPr>
            <a:spLocks noGrp="1"/>
          </p:cNvSpPr>
          <p:nvPr>
            <p:ph type="title"/>
          </p:nvPr>
        </p:nvSpPr>
        <p:spPr>
          <a:xfrm>
            <a:off x="457200" y="590400"/>
            <a:ext cx="8305200" cy="742950"/>
          </a:xfrm>
          <a:prstGeom prst="rect">
            <a:avLst/>
          </a:prstGeom>
        </p:spPr>
        <p:txBody>
          <a:bodyPr anchor="t">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1976404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Picture with Caption">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FC4E7365-D38C-47DC-98CE-EFDE9B5AA7FB}"/>
              </a:ext>
            </a:extLst>
          </p:cNvPr>
          <p:cNvSpPr>
            <a:spLocks noGrp="1"/>
          </p:cNvSpPr>
          <p:nvPr>
            <p:ph idx="1"/>
          </p:nvPr>
        </p:nvSpPr>
        <p:spPr>
          <a:xfrm>
            <a:off x="457200" y="1332000"/>
            <a:ext cx="8305200" cy="3752850"/>
          </a:xfrm>
          <a:prstGeom prst="rect">
            <a:avLst/>
          </a:prstGeom>
        </p:spPr>
        <p:txBody>
          <a:bodyPr>
            <a:normAutofit/>
          </a:bodyPr>
          <a:lstStyle>
            <a:lvl1pPr>
              <a:defRPr sz="1600">
                <a:solidFill>
                  <a:srgbClr val="393A39"/>
                </a:solidFill>
                <a:latin typeface="Lato" panose="020F0502020204030203" pitchFamily="34" charset="0"/>
              </a:defRPr>
            </a:lvl1pPr>
            <a:lvl2pPr marL="469800" indent="-170100">
              <a:buFontTx/>
              <a:buChar char="‒"/>
              <a:defRPr sz="1400">
                <a:solidFill>
                  <a:srgbClr val="393A39"/>
                </a:solidFill>
                <a:latin typeface="Lato" panose="020F0502020204030203" pitchFamily="34" charset="0"/>
              </a:defRPr>
            </a:lvl2pPr>
            <a:lvl3pPr>
              <a:defRPr sz="1200">
                <a:solidFill>
                  <a:srgbClr val="393A39"/>
                </a:solidFill>
                <a:latin typeface="Lato" panose="020F0502020204030203" pitchFamily="34" charset="0"/>
              </a:defRPr>
            </a:lvl3pPr>
            <a:lvl4pPr marL="10206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200">
                <a:latin typeface="Lato" panose="020F0502020204030203" pitchFamily="34" charset="0"/>
              </a:defRPr>
            </a:lvl4pPr>
            <a:lvl5pPr marL="12528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200">
                <a:latin typeface="Lato" panose="020F0502020204030203" pitchFamily="34" charset="0"/>
              </a:defRPr>
            </a:lvl5pPr>
            <a:lvl6pPr marL="1433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6pPr>
            <a:lvl7pPr marL="16740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7pPr>
            <a:lvl8pPr marL="19062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8pPr>
            <a:lvl9pPr marL="2135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1">
            <a:extLst>
              <a:ext uri="{FF2B5EF4-FFF2-40B4-BE49-F238E27FC236}">
                <a16:creationId xmlns:a16="http://schemas.microsoft.com/office/drawing/2014/main" id="{AE057F52-E5D6-4C4F-8C1F-48ED323FF9B6}"/>
              </a:ext>
            </a:extLst>
          </p:cNvPr>
          <p:cNvSpPr>
            <a:spLocks noGrp="1"/>
          </p:cNvSpPr>
          <p:nvPr>
            <p:ph type="title"/>
          </p:nvPr>
        </p:nvSpPr>
        <p:spPr>
          <a:xfrm>
            <a:off x="457200" y="590400"/>
            <a:ext cx="8305200" cy="742950"/>
          </a:xfrm>
          <a:prstGeom prst="rect">
            <a:avLst/>
          </a:prstGeom>
        </p:spPr>
        <p:txBody>
          <a:bodyPr>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CE51587-1A95-4AA5-AD68-679421FFF792}"/>
              </a:ext>
            </a:extLst>
          </p:cNvPr>
          <p:cNvSpPr>
            <a:spLocks noGrp="1"/>
          </p:cNvSpPr>
          <p:nvPr>
            <p:ph type="body" sz="quarter" idx="10"/>
          </p:nvPr>
        </p:nvSpPr>
        <p:spPr>
          <a:xfrm>
            <a:off x="5659623" y="4780800"/>
            <a:ext cx="3103200" cy="304800"/>
          </a:xfrm>
        </p:spPr>
        <p:txBody>
          <a:bodyPr>
            <a:normAutofit/>
          </a:bodyPr>
          <a:lstStyle>
            <a:lvl1pPr marL="0" indent="0">
              <a:buNone/>
              <a:defRPr sz="800" b="0" i="1">
                <a:solidFill>
                  <a:schemeClr val="accent5"/>
                </a:solidFill>
                <a:latin typeface="Lato" panose="020F0502020204030203" pitchFamily="34" charset="77"/>
              </a:defRPr>
            </a:lvl1pPr>
            <a:lvl2pPr marL="457189" indent="0">
              <a:buNone/>
              <a:defRPr/>
            </a:lvl2pPr>
            <a:lvl3pPr marL="914378" indent="0">
              <a:buNone/>
              <a:defRPr/>
            </a:lvl3pPr>
          </a:lstStyle>
          <a:p>
            <a:pPr lvl="0"/>
            <a:r>
              <a:rPr lang="en-US"/>
              <a:t>Edit Master text styles</a:t>
            </a:r>
          </a:p>
        </p:txBody>
      </p:sp>
    </p:spTree>
    <p:extLst>
      <p:ext uri="{BB962C8B-B14F-4D97-AF65-F5344CB8AC3E}">
        <p14:creationId xmlns:p14="http://schemas.microsoft.com/office/powerpoint/2010/main" val="17520195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D463150-919C-4838-9C50-4A49E1F7035F}"/>
              </a:ext>
            </a:extLst>
          </p:cNvPr>
          <p:cNvSpPr>
            <a:spLocks noGrp="1"/>
          </p:cNvSpPr>
          <p:nvPr>
            <p:ph idx="1" hasCustomPrompt="1"/>
          </p:nvPr>
        </p:nvSpPr>
        <p:spPr>
          <a:xfrm>
            <a:off x="4114800" y="209551"/>
            <a:ext cx="4800600" cy="4724400"/>
          </a:xfrm>
          <a:prstGeom prst="rect">
            <a:avLst/>
          </a:prstGeom>
        </p:spPr>
        <p:txBody>
          <a:bodyPr>
            <a:normAutofit/>
          </a:bodyPr>
          <a:lstStyle>
            <a:lvl1pPr>
              <a:defRPr sz="1600">
                <a:solidFill>
                  <a:srgbClr val="393A39"/>
                </a:solidFill>
                <a:latin typeface="Lato" panose="020F0502020204030203" pitchFamily="34" charset="0"/>
              </a:defRPr>
            </a:lvl1pPr>
            <a:lvl2pPr marL="469800" indent="-170100">
              <a:buFontTx/>
              <a:buChar char="‒"/>
              <a:defRPr sz="1400">
                <a:solidFill>
                  <a:srgbClr val="393A39"/>
                </a:solidFill>
                <a:latin typeface="Lato" panose="020F0502020204030203" pitchFamily="34" charset="0"/>
              </a:defRPr>
            </a:lvl2pPr>
            <a:lvl3pPr>
              <a:defRPr sz="1200">
                <a:solidFill>
                  <a:srgbClr val="393A39"/>
                </a:solidFill>
                <a:latin typeface="Lato" panose="020F0502020204030203" pitchFamily="34" charset="0"/>
              </a:defRPr>
            </a:lvl3pPr>
            <a:lvl4pPr marL="1371566" indent="0">
              <a:buNone/>
              <a:defRPr sz="2000">
                <a:latin typeface="Lato" panose="020F0502020204030203" pitchFamily="34" charset="0"/>
              </a:defRPr>
            </a:lvl4pPr>
            <a:lvl5pPr marL="1828754" indent="0">
              <a:buNone/>
              <a:defRPr sz="2000">
                <a:latin typeface="Lato" panose="020F0502020204030203" pitchFamily="34" charset="0"/>
              </a:defRPr>
            </a:lvl5pPr>
            <a:lvl6pPr>
              <a:defRPr sz="2000"/>
            </a:lvl6pPr>
            <a:lvl7pPr>
              <a:defRPr sz="2000"/>
            </a:lvl7pPr>
            <a:lvl8pPr>
              <a:defRPr sz="2000"/>
            </a:lvl8pPr>
            <a:lvl9pPr>
              <a:defRPr sz="2000"/>
            </a:lvl9pPr>
          </a:lstStyle>
          <a:p>
            <a:pPr lvl="0"/>
            <a:r>
              <a:rPr lang="en-US" dirty="0"/>
              <a:t>Click to add image</a:t>
            </a:r>
          </a:p>
          <a:p>
            <a:pPr lvl="1"/>
            <a:r>
              <a:rPr lang="en-US" dirty="0"/>
              <a:t>Second level</a:t>
            </a:r>
          </a:p>
          <a:p>
            <a:pPr lvl="2"/>
            <a:r>
              <a:rPr lang="en-US" dirty="0"/>
              <a:t>Third level</a:t>
            </a:r>
          </a:p>
        </p:txBody>
      </p:sp>
      <p:sp>
        <p:nvSpPr>
          <p:cNvPr id="2" name="Title 1">
            <a:extLst>
              <a:ext uri="{FF2B5EF4-FFF2-40B4-BE49-F238E27FC236}">
                <a16:creationId xmlns:a16="http://schemas.microsoft.com/office/drawing/2014/main" id="{072DF0CC-FE08-413C-BBD2-A8A78D851C51}"/>
              </a:ext>
            </a:extLst>
          </p:cNvPr>
          <p:cNvSpPr>
            <a:spLocks noGrp="1"/>
          </p:cNvSpPr>
          <p:nvPr>
            <p:ph type="title"/>
          </p:nvPr>
        </p:nvSpPr>
        <p:spPr>
          <a:xfrm>
            <a:off x="457200" y="820800"/>
            <a:ext cx="2949575"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
        <p:nvSpPr>
          <p:cNvPr id="5" name="Content Placeholder 3">
            <a:extLst>
              <a:ext uri="{FF2B5EF4-FFF2-40B4-BE49-F238E27FC236}">
                <a16:creationId xmlns:a16="http://schemas.microsoft.com/office/drawing/2014/main" id="{341956C6-5D94-4460-ABB5-94D93E7EDC33}"/>
              </a:ext>
            </a:extLst>
          </p:cNvPr>
          <p:cNvSpPr>
            <a:spLocks noGrp="1"/>
          </p:cNvSpPr>
          <p:nvPr>
            <p:ph sz="half" idx="10"/>
          </p:nvPr>
        </p:nvSpPr>
        <p:spPr>
          <a:xfrm>
            <a:off x="457200" y="1620000"/>
            <a:ext cx="2949575" cy="3162300"/>
          </a:xfrm>
          <a:prstGeom prst="rect">
            <a:avLst/>
          </a:prstGeom>
        </p:spPr>
        <p:txBody>
          <a:bodyPr>
            <a:normAutofit/>
          </a:bodyPr>
          <a:lstStyle>
            <a:lvl1pPr>
              <a:lnSpc>
                <a:spcPct val="100000"/>
              </a:lnSpc>
              <a:defRPr sz="1400">
                <a:solidFill>
                  <a:srgbClr val="393A39"/>
                </a:solidFill>
                <a:latin typeface="Lato" panose="020F0502020204030203" pitchFamily="34" charset="0"/>
              </a:defRPr>
            </a:lvl1pPr>
            <a:lvl2pPr marL="469800" indent="-170100">
              <a:lnSpc>
                <a:spcPct val="100000"/>
              </a:lnSpc>
              <a:buFontTx/>
              <a:buChar char="‒"/>
              <a:defRPr sz="1200">
                <a:solidFill>
                  <a:srgbClr val="393A39"/>
                </a:solidFill>
                <a:latin typeface="Lato" panose="020F0502020204030203" pitchFamily="34" charset="0"/>
              </a:defRPr>
            </a:lvl2pPr>
            <a:lvl3pPr>
              <a:lnSpc>
                <a:spcPct val="100000"/>
              </a:lnSpc>
              <a:defRPr sz="1100">
                <a:solidFill>
                  <a:srgbClr val="393A39"/>
                </a:solidFill>
                <a:latin typeface="Lato" panose="020F0502020204030203" pitchFamily="34" charset="0"/>
              </a:defRPr>
            </a:lvl3pPr>
            <a:lvl4pPr marL="10206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4pPr>
            <a:lvl5pPr marL="12528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5pPr>
            <a:lvl6pPr marL="1477913" marR="0" indent="-214313"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6pPr>
            <a:lvl7pPr marL="16740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7pPr>
            <a:lvl8pPr marL="19062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8pPr>
            <a:lvl9pPr marL="2135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a:extLst>
              <a:ext uri="{FF2B5EF4-FFF2-40B4-BE49-F238E27FC236}">
                <a16:creationId xmlns:a16="http://schemas.microsoft.com/office/drawing/2014/main" id="{6FA45BAD-29C1-9741-879D-03074B2081D1}"/>
              </a:ext>
            </a:extLst>
          </p:cNvPr>
          <p:cNvSpPr>
            <a:spLocks noGrp="1"/>
          </p:cNvSpPr>
          <p:nvPr>
            <p:ph type="body" sz="quarter" idx="11" hasCustomPrompt="1"/>
          </p:nvPr>
        </p:nvSpPr>
        <p:spPr>
          <a:xfrm>
            <a:off x="4114800" y="4629600"/>
            <a:ext cx="3103200" cy="306000"/>
          </a:xfrm>
        </p:spPr>
        <p:txBody>
          <a:bodyPr>
            <a:normAutofit/>
          </a:bodyPr>
          <a:lstStyle>
            <a:lvl1pPr marL="0" indent="0">
              <a:buNone/>
              <a:defRPr sz="800" b="0" i="1">
                <a:solidFill>
                  <a:schemeClr val="accent5"/>
                </a:solidFill>
                <a:latin typeface="Lato" panose="020F0502020204030203" pitchFamily="34" charset="77"/>
              </a:defRPr>
            </a:lvl1pPr>
          </a:lstStyle>
          <a:p>
            <a:pPr lvl="0"/>
            <a:r>
              <a:rPr lang="en-US" dirty="0"/>
              <a:t>Caption goes here</a:t>
            </a:r>
          </a:p>
        </p:txBody>
      </p:sp>
    </p:spTree>
    <p:extLst>
      <p:ext uri="{BB962C8B-B14F-4D97-AF65-F5344CB8AC3E}">
        <p14:creationId xmlns:p14="http://schemas.microsoft.com/office/powerpoint/2010/main" val="601439836"/>
      </p:ext>
    </p:extLst>
  </p:cSld>
  <p:clrMapOvr>
    <a:masterClrMapping/>
  </p:clrMapOvr>
</p:sldLayout>
</file>

<file path=ppt/slideMasters/_rels/slideMaster1.xml.rels><?xml version="1.0" encoding="UTF-8" standalone="no"?><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slideLayouts/slideLayout12.xml" Type="http://schemas.openxmlformats.org/officeDocument/2006/relationships/slideLayout"/><Relationship Id="rId13" Target="../theme/theme1.xml" Type="http://schemas.openxmlformats.org/officeDocument/2006/relationships/theme"/><Relationship Id="rId14" Target="../media/image1.emf" Type="http://schemas.openxmlformats.org/officeDocument/2006/relationships/image"/><Relationship Id="rId15" Target="../media/image2.emf" Type="http://schemas.openxmlformats.org/officeDocument/2006/relationships/image"/><Relationship Id="rId16" Target="../media/image3.png" Type="http://schemas.openxmlformats.org/officeDocument/2006/relationships/imag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33F58E3-9A58-46F0-BF14-7D50442D181F}"/>
              </a:ext>
            </a:extLst>
          </p:cNvPr>
          <p:cNvSpPr>
            <a:spLocks noGrp="1"/>
          </p:cNvSpPr>
          <p:nvPr>
            <p:ph type="title"/>
          </p:nvPr>
        </p:nvSpPr>
        <p:spPr>
          <a:xfrm>
            <a:off x="457200" y="590400"/>
            <a:ext cx="8229600" cy="741600"/>
          </a:xfrm>
          <a:prstGeom prst="rect">
            <a:avLst/>
          </a:prstGeom>
        </p:spPr>
        <p:txBody>
          <a:bodyPr vert="horz" lIns="0" tIns="45720" rIns="91440" bIns="45720" rtlCol="0" anchor="ctr" anchorCtr="0">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04A2A96-2EF0-4D95-8F42-7400F1711668}"/>
              </a:ext>
            </a:extLst>
          </p:cNvPr>
          <p:cNvSpPr>
            <a:spLocks noGrp="1"/>
          </p:cNvSpPr>
          <p:nvPr>
            <p:ph type="body" idx="1"/>
          </p:nvPr>
        </p:nvSpPr>
        <p:spPr>
          <a:xfrm>
            <a:off x="457200" y="1332000"/>
            <a:ext cx="8107082" cy="3754800"/>
          </a:xfrm>
          <a:prstGeom prst="rect">
            <a:avLst/>
          </a:prstGeom>
        </p:spPr>
        <p:txBody>
          <a:bodyPr vert="horz" lIns="0" tIns="45720" rIns="91440" bIns="45720" rtlCol="0">
            <a:normAutofit/>
          </a:bodyPr>
          <a:lstStyle/>
          <a:p>
            <a:pPr lvl="0"/>
            <a:r>
              <a:rPr lang="en-US" dirty="0"/>
              <a:t>Edit Master text styles</a:t>
            </a:r>
          </a:p>
          <a:p>
            <a:pPr lvl="1"/>
            <a:r>
              <a:rPr lang="en-US" dirty="0"/>
              <a:t>Second level</a:t>
            </a:r>
          </a:p>
          <a:p>
            <a:pPr lvl="2"/>
            <a:r>
              <a:rPr lang="en-US" dirty="0"/>
              <a:t>Third level</a:t>
            </a:r>
          </a:p>
        </p:txBody>
      </p:sp>
      <p:pic>
        <p:nvPicPr>
          <p:cNvPr id="5" name="Picture 4">
            <a:extLst>
              <a:ext uri="{FF2B5EF4-FFF2-40B4-BE49-F238E27FC236}">
                <a16:creationId xmlns:a16="http://schemas.microsoft.com/office/drawing/2014/main" id="{C97D267B-40D0-4DD7-AC1D-48683B254030}"/>
              </a:ext>
            </a:extLst>
          </p:cNvPr>
          <p:cNvPicPr>
            <a:picLocks noChangeAspect="1"/>
          </p:cNvPicPr>
          <p:nvPr userDrawn="1"/>
        </p:nvPicPr>
        <p:blipFill>
          <a:blip r:embed="rId14"/>
          <a:stretch>
            <a:fillRect/>
          </a:stretch>
        </p:blipFill>
        <p:spPr>
          <a:xfrm>
            <a:off x="86834" y="167935"/>
            <a:ext cx="564240" cy="52244"/>
          </a:xfrm>
          <a:prstGeom prst="rect">
            <a:avLst/>
          </a:prstGeom>
        </p:spPr>
      </p:pic>
      <p:pic>
        <p:nvPicPr>
          <p:cNvPr id="6" name="Picture 5">
            <a:extLst>
              <a:ext uri="{FF2B5EF4-FFF2-40B4-BE49-F238E27FC236}">
                <a16:creationId xmlns:a16="http://schemas.microsoft.com/office/drawing/2014/main" id="{ADFCAB09-91CA-475B-B6CD-D124E3343787}"/>
              </a:ext>
            </a:extLst>
          </p:cNvPr>
          <p:cNvPicPr>
            <a:picLocks noChangeAspect="1"/>
          </p:cNvPicPr>
          <p:nvPr userDrawn="1"/>
        </p:nvPicPr>
        <p:blipFill rotWithShape="1">
          <a:blip r:embed="rId15"/>
          <a:srcRect l="24096"/>
          <a:stretch/>
        </p:blipFill>
        <p:spPr>
          <a:xfrm>
            <a:off x="0" y="115217"/>
            <a:ext cx="1066800" cy="287051"/>
          </a:xfrm>
          <a:prstGeom prst="rect">
            <a:avLst/>
          </a:prstGeom>
        </p:spPr>
      </p:pic>
      <p:pic>
        <p:nvPicPr>
          <p:cNvPr id="7" name="Picture 6">
            <a:extLst>
              <a:ext uri="{FF2B5EF4-FFF2-40B4-BE49-F238E27FC236}">
                <a16:creationId xmlns:a16="http://schemas.microsoft.com/office/drawing/2014/main" id="{D390FBC2-4514-4E11-A820-6885E5011C24}"/>
              </a:ext>
            </a:extLst>
          </p:cNvPr>
          <p:cNvPicPr>
            <a:picLocks noChangeAspect="1"/>
          </p:cNvPicPr>
          <p:nvPr userDrawn="1"/>
        </p:nvPicPr>
        <p:blipFill>
          <a:blip r:embed="rId14"/>
          <a:stretch>
            <a:fillRect/>
          </a:stretch>
        </p:blipFill>
        <p:spPr>
          <a:xfrm>
            <a:off x="115778" y="223913"/>
            <a:ext cx="752320" cy="69658"/>
          </a:xfrm>
          <a:prstGeom prst="rect">
            <a:avLst/>
          </a:prstGeom>
        </p:spPr>
      </p:pic>
    </p:spTree>
    <p:extLst>
      <p:ext uri="{BB962C8B-B14F-4D97-AF65-F5344CB8AC3E}">
        <p14:creationId xmlns:p14="http://schemas.microsoft.com/office/powerpoint/2010/main" val="33288485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7" r:id="rId4"/>
    <p:sldLayoutId id="2147483671" r:id="rId5"/>
    <p:sldLayoutId id="2147483672" r:id="rId6"/>
    <p:sldLayoutId id="2147483664" r:id="rId7"/>
    <p:sldLayoutId id="2147483665" r:id="rId8"/>
    <p:sldLayoutId id="2147483666" r:id="rId9"/>
    <p:sldLayoutId id="2147483668" r:id="rId10"/>
    <p:sldLayoutId id="2147483669" r:id="rId11"/>
    <p:sldLayoutId id="2147483670" r:id="rId12"/>
  </p:sldLayoutIdLst>
  <p:txStyles>
    <p:titleStyle>
      <a:lvl1pPr algn="l" defTabSz="914378" rtl="0" eaLnBrk="1" latinLnBrk="0" hangingPunct="1">
        <a:lnSpc>
          <a:spcPct val="90000"/>
        </a:lnSpc>
        <a:spcBef>
          <a:spcPct val="0"/>
        </a:spcBef>
        <a:buNone/>
        <a:defRPr sz="2400" b="1" kern="1200" baseline="0">
          <a:solidFill>
            <a:srgbClr val="1B4D81"/>
          </a:solidFill>
          <a:latin typeface="Lato" panose="020F0502020204030203" pitchFamily="34" charset="0"/>
          <a:ea typeface="+mj-ea"/>
          <a:cs typeface="+mj-cs"/>
        </a:defRPr>
      </a:lvl1pPr>
    </p:titleStyle>
    <p:bodyStyle>
      <a:lvl1pPr marL="176209" indent="-176209" algn="l" defTabSz="914378" rtl="0" eaLnBrk="1" latinLnBrk="0" hangingPunct="1">
        <a:lnSpc>
          <a:spcPct val="100000"/>
        </a:lnSpc>
        <a:spcBef>
          <a:spcPts val="1000"/>
        </a:spcBef>
        <a:buFont typeface="Wingdings" pitchFamily="2" charset="2"/>
        <a:buChar char="§"/>
        <a:tabLst/>
        <a:defRPr sz="1600" kern="1200">
          <a:solidFill>
            <a:srgbClr val="393A39"/>
          </a:solidFill>
          <a:latin typeface="Lato" panose="020F0502020204030203" pitchFamily="34" charset="0"/>
          <a:ea typeface="+mn-ea"/>
          <a:cs typeface="+mn-cs"/>
        </a:defRPr>
      </a:lvl1pPr>
      <a:lvl2pPr marL="514337" indent="-222245" algn="l" defTabSz="914378" rtl="0" eaLnBrk="1" latinLnBrk="0" hangingPunct="1">
        <a:lnSpc>
          <a:spcPct val="100000"/>
        </a:lnSpc>
        <a:spcBef>
          <a:spcPts val="500"/>
        </a:spcBef>
        <a:buFontTx/>
        <a:buBlip>
          <a:blip r:embed="rId16"/>
        </a:buBlip>
        <a:tabLst/>
        <a:defRPr sz="1400" kern="1200">
          <a:solidFill>
            <a:srgbClr val="393A39"/>
          </a:solidFill>
          <a:latin typeface="Lato" panose="020F0502020204030203" pitchFamily="34" charset="0"/>
          <a:ea typeface="+mn-ea"/>
          <a:cs typeface="+mn-cs"/>
        </a:defRPr>
      </a:lvl2pPr>
      <a:lvl3pPr marL="746106" indent="-169859" algn="l" defTabSz="806430" rtl="0" eaLnBrk="1" latinLnBrk="0" hangingPunct="1">
        <a:lnSpc>
          <a:spcPct val="100000"/>
        </a:lnSpc>
        <a:spcBef>
          <a:spcPts val="500"/>
        </a:spcBef>
        <a:buFont typeface="Arial" panose="020B0604020202020204" pitchFamily="34" charset="0"/>
        <a:buChar char="•"/>
        <a:tabLst/>
        <a:defRPr sz="1200" kern="1200">
          <a:solidFill>
            <a:srgbClr val="393A39"/>
          </a:solidFill>
          <a:latin typeface="Lato" panose="020F0502020204030203" pitchFamily="34" charset="0"/>
          <a:ea typeface="+mn-ea"/>
          <a:cs typeface="+mn-cs"/>
        </a:defRPr>
      </a:lvl3pPr>
      <a:lvl4pPr marL="1371566" indent="0" algn="l" defTabSz="914378" rtl="0" eaLnBrk="1" latinLnBrk="0" hangingPunct="1">
        <a:lnSpc>
          <a:spcPct val="90000"/>
        </a:lnSpc>
        <a:spcBef>
          <a:spcPts val="500"/>
        </a:spcBef>
        <a:buFont typeface="Arial" panose="020B0604020202020204" pitchFamily="34" charset="0"/>
        <a:buNone/>
        <a:defRPr sz="1100" kern="1200">
          <a:solidFill>
            <a:schemeClr val="tx1"/>
          </a:solidFill>
          <a:latin typeface="Lato" panose="020F0502020204030203" pitchFamily="34" charset="0"/>
          <a:ea typeface="+mn-ea"/>
          <a:cs typeface="+mn-cs"/>
        </a:defRPr>
      </a:lvl4pPr>
      <a:lvl5pPr marL="1828754" indent="0" algn="l" defTabSz="914378" rtl="0" eaLnBrk="1" latinLnBrk="0" hangingPunct="1">
        <a:lnSpc>
          <a:spcPct val="90000"/>
        </a:lnSpc>
        <a:spcBef>
          <a:spcPts val="500"/>
        </a:spcBef>
        <a:buFont typeface="Arial" panose="020B0604020202020204" pitchFamily="34" charset="0"/>
        <a:buNone/>
        <a:defRPr sz="1100" kern="1200">
          <a:solidFill>
            <a:schemeClr val="tx1"/>
          </a:solidFill>
          <a:latin typeface="Lato" panose="020F0502020204030203" pitchFamily="34" charset="0"/>
          <a:ea typeface="+mn-ea"/>
          <a:cs typeface="+mn-cs"/>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no"?><Relationships xmlns="http://schemas.openxmlformats.org/package/2006/relationships"><Relationship Id="rId1" Target="../slideLayouts/slideLayout1.xml" Type="http://schemas.openxmlformats.org/officeDocument/2006/relationships/slideLayout"/></Relationships>
</file>

<file path=ppt/slides/_rels/slide2.xml.rels><?xml version="1.0" encoding="UTF-8" standalone="no"?><Relationships xmlns="http://schemas.openxmlformats.org/package/2006/relationships"><Relationship Id="rId1" Target="../slideLayouts/slideLayout2.xml" Type="http://schemas.openxmlformats.org/officeDocument/2006/relationships/slideLayout"/></Relationships>
</file>

<file path=ppt/slides/_rels/slide3.xml.rels><?xml version="1.0" encoding="UTF-8" standalone="no"?><Relationships xmlns="http://schemas.openxmlformats.org/package/2006/relationships"><Relationship Id="rId1" Target="../slideLayouts/slideLayout2.xml" Type="http://schemas.openxmlformats.org/officeDocument/2006/relationships/slideLayout"/><Relationship Id="rId2" Target="../media/image4.png" Type="http://schemas.openxmlformats.org/officeDocument/2006/relationships/image"/><Relationship Id="rId3" Target="../media/image5.png" Type="http://schemas.openxmlformats.org/officeDocument/2006/relationships/image"/></Relationships>
</file>

<file path=ppt/slides/_rels/slide4.xml.rels><?xml version="1.0" encoding="UTF-8" standalone="no"?><Relationships xmlns="http://schemas.openxmlformats.org/package/2006/relationships"><Relationship Id="rId1" Target="../slideLayouts/slideLayout2.xml" Type="http://schemas.openxmlformats.org/officeDocument/2006/relationships/slideLayout"/><Relationship Id="rId2" Target="../media/image6.png" Type="http://schemas.openxmlformats.org/officeDocument/2006/relationships/image"/><Relationship Id="rId3" Target="../media/image7.png" Type="http://schemas.openxmlformats.org/officeDocument/2006/relationships/image"/></Relationships>
</file>

<file path=ppt/slides/_rels/slide5.xml.rels><?xml version="1.0" encoding="UTF-8" standalone="no"?><Relationships xmlns="http://schemas.openxmlformats.org/package/2006/relationships"><Relationship Id="rId1" Target="../slideLayouts/slideLayout2.xml" Type="http://schemas.openxmlformats.org/officeDocument/2006/relationships/slideLayout"/></Relationships>
</file>

<file path=ppt/slides/_rels/slide6.xml.rels><?xml version="1.0" encoding="UTF-8" standalone="no"?><Relationships xmlns="http://schemas.openxmlformats.org/package/2006/relationships"><Relationship Id="rId1" Target="../slideLayouts/slideLayout4.xml" Type="http://schemas.openxmlformats.org/officeDocument/2006/relationships/slideLayout"/><Relationship Id="rId2" Target="../media/image8.png" Type="http://schemas.openxmlformats.org/officeDocument/2006/relationships/image"/></Relationships>
</file>

<file path=ppt/slides/_rels/slide7.xml.rels><?xml version="1.0" encoding="UTF-8" standalone="no"?><Relationships xmlns="http://schemas.openxmlformats.org/package/2006/relationships"><Relationship Id="rId1" Target="../slideLayouts/slideLayout6.xml" Type="http://schemas.openxmlformats.org/officeDocument/2006/relationships/slideLayout"/><Relationship Id="rId2" Target="../media/image9.png" Type="http://schemas.openxmlformats.org/officeDocument/2006/relationships/image"/></Relationships>
</file>

<file path=ppt/slides/_rels/slide8.xml.rels><?xml version="1.0" encoding="UTF-8" standalone="no"?><Relationships xmlns="http://schemas.openxmlformats.org/package/2006/relationships"><Relationship Id="rId1" Target="../slideLayouts/slideLayout2.xml" Type="http://schemas.openxmlformats.org/officeDocument/2006/relationships/slideLayout"/><Relationship Id="rId2" Target="../media/image11.png" Type="http://schemas.openxmlformats.org/officeDocument/2006/relationships/image"/><Relationship Id="rId3" Type="http://schemas.openxmlformats.org/officeDocument/2006/relationships/tags" Target="../tags/tag2.xml"/></Relationships>

</file>

<file path=ppt/slides/_rels/slide9.xml.rels><?xml version="1.0" encoding="UTF-8" standalone="no"?><Relationships xmlns="http://schemas.openxmlformats.org/package/2006/relationships"><Relationship Id="rId1" Target="../slideLayouts/slideLayout2.xml" Type="http://schemas.openxmlformats.org/officeDocument/2006/relationships/slideLayout"/><Relationship Id="rId2" Target="../media/image10.png" Type="http://schemas.openxmlformats.org/officeDocument/2006/relationships/image"/><Relationship Id="rId3" Type="http://schemas.openxmlformats.org/officeDocument/2006/relationships/tags" Target="../tags/tag1.xml"/></Relationships>

</file>

<file path=ppt/slides/_rels/slide10.xml.rels><?xml version="1.0" encoding="UTF-8" standalone="no"?><Relationships xmlns="http://schemas.openxmlformats.org/package/2006/relationships"><Relationship Id="rId1" Target="../slideLayouts/slideLayout2.xml" Type="http://schemas.openxmlformats.org/officeDocument/2006/relationships/slideLayout"/><Relationship Id="rId2" Target="../media/image12.png" Type="http://schemas.openxmlformats.org/officeDocument/2006/relationships/image"/><Relationship Id="rId3" Type="http://schemas.openxmlformats.org/officeDocument/2006/relationships/tags" Target="../tags/tag3.xml"/></Relationships>

</file>

<file path=ppt/slides/_rels/slide11.xml.rels><?xml version="1.0" encoding="UTF-8" standalone="no"?><Relationships xmlns="http://schemas.openxmlformats.org/package/2006/relationships"><Relationship Id="rId1" Target="../slideLayouts/slideLayout2.xml" Type="http://schemas.openxmlformats.org/officeDocument/2006/relationships/slideLayout"/><Relationship Id="rId2" Target="../media/image13.png" Type="http://schemas.openxmlformats.org/officeDocument/2006/relationships/image"/><Relationship Id="rId3" Type="http://schemas.openxmlformats.org/officeDocument/2006/relationships/tags" Target="../tags/tag4.xml"/></Relationships>

</file>

<file path=ppt/slides/_rels/slide12.xml.rels><?xml version="1.0" encoding="UTF-8" standalone="no"?><Relationships xmlns="http://schemas.openxmlformats.org/package/2006/relationships"><Relationship Id="rId1" Target="../slideLayouts/slideLayout2.xml" Type="http://schemas.openxmlformats.org/officeDocument/2006/relationships/slideLayout"/><Relationship Id="rId2" Target="../media/image14.png" Type="http://schemas.openxmlformats.org/officeDocument/2006/relationships/image"/><Relationship Id="rId3" Type="http://schemas.openxmlformats.org/officeDocument/2006/relationships/tags" Target="../tags/tag5.xml"/></Relationships>

</file>

<file path=ppt/slides/_rels/slide13.xml.rels><?xml version="1.0" encoding="UTF-8" standalone="no"?><Relationships xmlns="http://schemas.openxmlformats.org/package/2006/relationships"><Relationship Id="rId1" Target="../slideLayouts/slideLayout2.xml" Type="http://schemas.openxmlformats.org/officeDocument/2006/relationships/slideLayout"/></Relationships>
</file>

<file path=ppt/slides/_rels/slide14.xml.rels><?xml version="1.0" encoding="UTF-8" standalone="no"?><Relationships xmlns="http://schemas.openxmlformats.org/package/2006/relationships"><Relationship Id="rId1" Target="../slideLayouts/slideLayout2.xml" Type="http://schemas.openxmlformats.org/officeDocument/2006/relationships/slideLayout"/></Relationships>
</file>

<file path=ppt/slides/slide1.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xmlns:r="http://schemas.openxmlformats.org/officeDocument/2006/relationships">
        <p:nvSpPr>
          <p:cNvPr id="2" name="Title 1">
            <a:extLst>
              <a:ext uri="{FF2B5EF4-FFF2-40B4-BE49-F238E27FC236}">
                <a16:creationId xmlns:a16="http://schemas.microsoft.com/office/drawing/2014/main" id="{67100E37-2066-457D-A866-CD6115300D34}"/>
              </a:ext>
            </a:extLst>
          </p:cNvPr>
          <p:cNvSpPr>
            <a:spLocks noGrp="1"/>
          </p:cNvSpPr>
          <p:nvPr>
            <p:ph type="ctrTitle"/>
          </p:nvPr>
        </p:nvSpPr>
        <p:spPr>
          <a:xfrm>
            <a:off x="457200" y="841375"/>
            <a:ext cx="8305200" cy="1790700"/>
          </a:xfrm>
          <a:prstGeom prst="rect">
            <a:avLst/>
          </a:prstGeom>
        </p:spPr>
        <p:txBody>
          <a:bodyPr anchor="b">
            <a:normAutofit/>
          </a:bodyPr>
          <a:lstStyle>
            <a:lvl1pPr algn="ctr">
              <a:defRPr sz="3600" b="1">
                <a:solidFill>
                  <a:srgbClr val="1B4D81"/>
                </a:solidFill>
                <a:latin typeface="Lato" panose="020F0502020204030203" pitchFamily="34" charset="0"/>
              </a:defRPr>
            </a:lvl1pPr>
          </a:lstStyle>
          <a:p>
            <a:r>
              <a:rPr lang="en-US"/>
              <a:t>Vacancy Electromigration in IC Interconnect Lines</a:t>
            </a:r>
          </a:p>
        </p:txBody>
      </p:sp>
      <p:sp xmlns:r="http://schemas.openxmlformats.org/officeDocument/2006/relationships">
        <p:nvSpPr>
          <p:cNvPr id="3" name="Subtitle 2">
            <a:extLst>
              <a:ext uri="{FF2B5EF4-FFF2-40B4-BE49-F238E27FC236}">
                <a16:creationId xmlns:a16="http://schemas.microsoft.com/office/drawing/2014/main" id="{FBBC01D0-B230-4859-8CF6-4664E1E5F385}"/>
              </a:ext>
            </a:extLst>
          </p:cNvPr>
          <p:cNvSpPr>
            <a:spLocks noGrp="1"/>
          </p:cNvSpPr>
          <p:nvPr>
            <p:ph type="subTitle" idx="1"/>
          </p:nvPr>
        </p:nvSpPr>
        <p:spPr>
          <a:xfrm>
            <a:off x="1143000" y="2701926"/>
            <a:ext cx="7010400" cy="1241425"/>
          </a:xfrm>
          <a:prstGeom prst="rect">
            <a:avLst/>
          </a:prstGeom>
        </p:spPr>
        <p:txBody>
          <a:bodyPr>
            <a:normAutofit/>
          </a:bodyPr>
          <a:lstStyle>
            <a:lvl1pPr marL="0" indent="0" algn="ctr">
              <a:buNone/>
              <a:defRPr sz="1800">
                <a:solidFill>
                  <a:srgbClr val="393A39"/>
                </a:solidFill>
                <a:latin typeface="Lato" panose="020F0502020204030203" pitchFamily="34" charset="0"/>
              </a:defRPr>
            </a:lvl1pPr>
            <a:lvl2pPr marL="457189" indent="0" algn="ctr">
              <a:buNone/>
              <a:defRPr sz="2000"/>
            </a:lvl2pPr>
            <a:lvl3pPr marL="914378" indent="0" algn="ctr">
              <a:buNone/>
              <a:defRPr sz="1800"/>
            </a:lvl3pPr>
            <a:lvl4pPr marL="1371566" indent="0" algn="ctr">
              <a:buNone/>
              <a:defRPr sz="1600"/>
            </a:lvl4pPr>
            <a:lvl5pPr marL="1828754" indent="0" algn="ctr">
              <a:buNone/>
              <a:defRPr sz="1600"/>
            </a:lvl5pPr>
            <a:lvl6pPr marL="2285943" indent="0" algn="ctr">
              <a:buNone/>
              <a:defRPr sz="1600"/>
            </a:lvl6pPr>
            <a:lvl7pPr marL="2743132" indent="0" algn="ctr">
              <a:buNone/>
              <a:defRPr sz="1600"/>
            </a:lvl7pPr>
            <a:lvl8pPr marL="3200320" indent="0" algn="ctr">
              <a:buNone/>
              <a:defRPr sz="1600"/>
            </a:lvl8pPr>
            <a:lvl9pPr marL="3657509" indent="0" algn="ctr">
              <a:buNone/>
              <a:defRPr sz="1600"/>
            </a:lvl9pPr>
          </a:lstStyle>
          <a:p>
            <a:pPr lvl="0" indent="0" marL="0">
              <a:spcAft>
                <a:spcPct val="15000"/>
              </a:spcAft>
            </a:pPr>
            <a:r>
              <a:rPr lang="en-US"/>
              <a:t>COMSOL</a:t>
            </a:r>
          </a:p>
        </p:txBody>
      </p:sp>
    </p:spTree>
  </p:cSld>
  <p:clrMapOvr>
    <a:masterClrMapping/>
  </p:clrMapOvr>
</p:sld>
</file>

<file path=ppt/slides/slide2.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xmlns:r="http://schemas.openxmlformats.org/officeDocument/2006/relationships">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sz="2400" b="1">
                <a:solidFill>
                  <a:srgbClr val="1B4D81"/>
                </a:solidFill>
                <a:latin typeface="Lato" panose="020F0502020204030203" pitchFamily="34" charset="0"/>
              </a:defRPr>
            </a:lvl1pPr>
          </a:lstStyle>
          <a:p>
            <a:r>
              <a:rPr lang="en-US"/>
              <a:t>Background</a:t>
            </a:r>
            <a:endParaRPr lang="en-US"/>
          </a:p>
        </p:txBody>
      </p:sp>
      <p:sp>
        <p:nvSpPr>
          <p:cNvPr name="AutoShape 4" id="4"/>
          <p:cNvSpPr/>
          <p:nvPr/>
        </p:nvSpPr>
        <p:spPr>
          <a:xfrm flipH="false" flipV="false" rot="0">
            <a:off x="457200" y="1332000"/>
            <a:ext cx="8305200" cy="3752850"/>
          </a:xfrm>
          <a:prstGeom prst="rect">
            <a:avLst/>
          </a:prstGeom>
          <a:noFill/>
          <a:ln>
            <a:noFill/>
            <a:headEnd type="none" len="med" w="med"/>
            <a:tailEnd type="none" len="med" w="med"/>
          </a:ln>
        </p:spPr>
        <p:txBody>
          <a:bodyPr anchorCtr="false" anchor="t" vert="horz" tIns="45720" lIns="0" bIns="45720" rIns="91440" wrap="square">
            <a:normAutofit/>
          </a:bodyPr>
          <a:p>
            <a:pPr lvl="0" algn="l" indent="-176209" marL="176209">
              <a:lnSpc>
                <a:spcPct val="100000"/>
              </a:lnSpc>
              <a:spcBef>
                <a:spcPts val="1000"/>
              </a:spcBef>
              <a:buFont typeface="Wingdings"/>
              <a:buChar char="§"/>
            </a:pPr>
            <a:r>
              <a:rPr lang="en-US" sz="1600" b="false" i="false" u="none">
                <a:solidFill>
                  <a:srgbClr val="393A39"/>
                </a:solidFill>
                <a:latin typeface="Lato"/>
              </a:rPr>
              <a:t>As IC circuits continue to become more powerful and designed to fit into a smaller footprint, it is increasingly more important to identify and prevent any causes of failure of the circuit. One such failure mechanism is due to electromigration effects within the circuit's interconnects.     </a:t>
            </a:r>
          </a:p>
          <a:p>
            <a:pPr lvl="0" algn="l" indent="-176209" marL="176209">
              <a:lnSpc>
                <a:spcPct val="100000"/>
              </a:lnSpc>
              <a:spcBef>
                <a:spcPts val="1000"/>
              </a:spcBef>
              <a:buFont typeface="Wingdings"/>
              <a:buChar char="§"/>
            </a:pPr>
            <a:r>
              <a:rPr lang="en-US" sz="1600" b="false" i="false" u="none">
                <a:solidFill>
                  <a:srgbClr val="393A39"/>
                </a:solidFill>
                <a:latin typeface="Lato"/>
              </a:rPr>
              <a:t>In a perfect crystal lattice, atom migration would not be possible, but all metals and metal alloys have some amount of defects. A common defect is known as a “Grain boundary” in which two different regions that have a different orientation of the crystal structure meet. Another form of a defect that occurs throughout the material is a vacancy. A vacancy is a point in the lattice where an atom should be, but is missing.     </a:t>
            </a:r>
          </a:p>
          <a:p>
            <a:pPr lvl="0" algn="l" indent="-176209" marL="176209">
              <a:lnSpc>
                <a:spcPct val="100000"/>
              </a:lnSpc>
              <a:spcBef>
                <a:spcPts val="1000"/>
              </a:spcBef>
              <a:buFont typeface="Wingdings"/>
              <a:buChar char="§"/>
            </a:pPr>
            <a:r>
              <a:rPr lang="en-US" sz="1600" b="false" i="false" u="none">
                <a:solidFill>
                  <a:srgbClr val="393A39"/>
                </a:solidFill>
                <a:latin typeface="Lato"/>
              </a:rPr>
              <a:t>Diffusion in solids occurs due to an atom moving into a neighboring vacancy. Therefore, we can instead consider the migration of the vacancies themselves.      </a:t>
            </a:r>
          </a:p>
          <a:p>
            <a:pPr lvl="0" algn="l" indent="-176209" marL="176209">
              <a:lnSpc>
                <a:spcPct val="100000"/>
              </a:lnSpc>
              <a:spcBef>
                <a:spcPts val="1000"/>
              </a:spcBef>
              <a:spcAft>
                <a:spcPct val="15000"/>
              </a:spcAft>
              <a:buFont typeface="Wingdings"/>
              <a:buChar char="§"/>
            </a:pPr>
            <a:r>
              <a:rPr lang="en-US" sz="1600" b="false" i="false" u="none">
                <a:solidFill>
                  <a:srgbClr val="393A39"/>
                </a:solidFill>
                <a:latin typeface="Lato"/>
              </a:rPr>
              <a:t>The migration and accumulation of vacancies within the metal is precisely what can lead to failure in an interconnect. These failures are referred to as macroscopic “voids” or “hillocks”.     </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sz="2400" b="1">
                <a:solidFill>
                  <a:srgbClr val="1B4D81"/>
                </a:solidFill>
                <a:latin typeface="Lato" panose="020F0502020204030203" pitchFamily="34" charset="0"/>
              </a:defRPr>
            </a:lvl1pPr>
          </a:lstStyle>
          <a:p>
            <a:r>
              <a:rPr lang="en-US"/>
              <a:t>Governing Equations</a:t>
            </a:r>
          </a:p>
        </p:txBody>
      </p:sp>
      <p:sp>
        <p:nvSpPr>
          <p:cNvPr name="AutoShape 4" id="4"/>
          <p:cNvSpPr/>
          <p:nvPr/>
        </p:nvSpPr>
        <p:spPr>
          <a:xfrm flipH="false" flipV="false" rot="0">
            <a:off x="457200" y="1332000"/>
            <a:ext cx="8305200" cy="325735"/>
          </a:xfrm>
          <a:prstGeom prst="rect">
            <a:avLst/>
          </a:prstGeom>
          <a:noFill/>
          <a:ln>
            <a:noFill/>
            <a:headEnd type="none" len="med" w="med"/>
            <a:tailEnd type="none" len="med" w="med"/>
          </a:ln>
        </p:spPr>
        <p:txBody>
          <a:bodyPr anchorCtr="false" anchor="t" vert="horz" tIns="45720" lIns="0" bIns="45720" rIns="91440" wrap="square">
            <a:normAutofit/>
          </a:bodyPr>
          <a:p>
            <a:pPr lvl="0" algn="l" indent="-176209" marL="176209">
              <a:lnSpc>
                <a:spcPct val="100000"/>
              </a:lnSpc>
              <a:spcBef>
                <a:spcPts val="1000"/>
              </a:spcBef>
              <a:spcAft>
                <a:spcPct val="15000"/>
              </a:spcAft>
              <a:buFont typeface="Wingdings"/>
              <a:buChar char="§"/>
            </a:pPr>
            <a:r>
              <a:rPr lang="en-US" sz="1600" b="false" i="false" u="none">
                <a:solidFill>
                  <a:srgbClr val="393A39"/>
                </a:solidFill>
                <a:latin typeface="Lato"/>
              </a:rPr>
              <a:t>The overall flux of vacancies is given by:</a:t>
            </a:r>
          </a:p>
        </p:txBody>
      </p:sp>
      <p:sp>
        <p:nvSpPr>
          <p:cNvPr name="AutoShape 5" id="5"/>
          <p:cNvSpPr/>
          <p:nvPr/>
        </p:nvSpPr>
        <p:spPr>
          <a:xfrm flipH="false" flipV="false" rot="0">
            <a:off x="457200" y="2800735"/>
            <a:ext cx="8305200" cy="963910"/>
          </a:xfrm>
          <a:prstGeom prst="rect">
            <a:avLst/>
          </a:prstGeom>
          <a:noFill/>
          <a:ln>
            <a:noFill/>
            <a:headEnd type="none" len="med" w="med"/>
            <a:tailEnd type="none" len="med" w="med"/>
          </a:ln>
        </p:spPr>
        <p:txBody>
          <a:bodyPr anchorCtr="false" anchor="t" vert="horz" tIns="45720" lIns="0" bIns="45720" rIns="91440" wrap="square">
            <a:normAutofit/>
          </a:bodyPr>
          <a:p>
            <a:pPr lvl="0" algn="l" indent="-176209" marL="176209">
              <a:lnSpc>
                <a:spcPct val="100000"/>
              </a:lnSpc>
              <a:spcBef>
                <a:spcPts val="1000"/>
              </a:spcBef>
              <a:buFont typeface="Wingdings"/>
              <a:buChar char="§"/>
            </a:pPr>
            <a:r>
              <a:rPr lang="en-US"/>
              <a:t/>
            </a:r>
            <a:r>
              <a:rPr lang="en-US" sz="1600" b="false" i="false" u="none">
                <a:solidFill>
                  <a:srgbClr val="393A39"/>
                </a:solidFill>
                <a:latin typeface="Lato"/>
              </a:rPr>
              <a:t>This flux considers the effects of the concentration gradient, electric field, hydrostatic stress gradient, and temperature gradient.     </a:t>
            </a:r>
            <a:endParaRPr lang="en-US"/>
          </a:p>
          <a:p>
            <a:pPr lvl="0" algn="l" indent="-176209" marL="176209">
              <a:lnSpc>
                <a:spcPct val="100000"/>
              </a:lnSpc>
              <a:spcBef>
                <a:spcPts val="1000"/>
              </a:spcBef>
              <a:spcAft>
                <a:spcPct val="15000"/>
              </a:spcAft>
              <a:buFont typeface="Wingdings"/>
              <a:buChar char="§"/>
            </a:pPr>
            <a:r>
              <a:rPr lang="en-US" sz="1600" b="false" i="false" u="none">
                <a:solidFill>
                  <a:srgbClr val="393A39"/>
                </a:solidFill>
                <a:latin typeface="Lato"/>
              </a:rPr>
              <a:t>The vacancy balance is provided by the standard mass balance equation:</a:t>
            </a:r>
          </a:p>
        </p:txBody>
      </p:sp>
      <p:pic>
        <p:nvPicPr>
          <p:cNvPr name="Picture 6" id="6"/>
          <p:cNvPicPr>
            <a:picLocks noChangeAspect="true"/>
          </p:cNvPicPr>
          <p:nvPr/>
        </p:nvPicPr>
        <p:blipFill>
          <a:blip r:embed="rId2"/>
          <a:stretch>
            <a:fillRect/>
          </a:stretch>
        </p:blipFill>
        <p:spPr>
          <a:xfrm>
            <a:off x="584200" y="1848235"/>
            <a:ext cx="3848100" cy="571500"/>
          </a:xfrm>
          <a:prstGeom prst="rect">
            <a:avLst/>
          </a:prstGeom>
        </p:spPr>
      </p:pic>
      <p:pic>
        <p:nvPicPr>
          <p:cNvPr name="Picture 8" id="8"/>
          <p:cNvPicPr>
            <a:picLocks noChangeAspect="true"/>
          </p:cNvPicPr>
          <p:nvPr/>
        </p:nvPicPr>
        <p:blipFill>
          <a:blip r:embed="rId3"/>
          <a:stretch>
            <a:fillRect/>
          </a:stretch>
        </p:blipFill>
        <p:spPr>
          <a:xfrm>
            <a:off x="584200" y="3955145"/>
            <a:ext cx="2921000" cy="508000"/>
          </a:xfrm>
          <a:prstGeom prst="rect">
            <a:avLst/>
          </a:prstGeom>
        </p:spPr>
      </p:pic>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sz="2400" b="1">
                <a:solidFill>
                  <a:srgbClr val="1B4D81"/>
                </a:solidFill>
                <a:latin typeface="Lato" panose="020F0502020204030203" pitchFamily="34" charset="0"/>
              </a:defRPr>
            </a:lvl1pPr>
          </a:lstStyle>
          <a:p>
            <a:r>
              <a:rPr lang="en-US"/>
              <a:t>Governing Equations</a:t>
            </a:r>
          </a:p>
        </p:txBody>
      </p:sp>
      <p:sp>
        <p:nvSpPr>
          <p:cNvPr name="AutoShape 4" id="4"/>
          <p:cNvSpPr/>
          <p:nvPr/>
        </p:nvSpPr>
        <p:spPr>
          <a:xfrm flipH="false" flipV="false" rot="0">
            <a:off x="457200" y="1332000"/>
            <a:ext cx="8305200" cy="382583"/>
          </a:xfrm>
          <a:prstGeom prst="rect">
            <a:avLst/>
          </a:prstGeom>
          <a:noFill/>
          <a:ln>
            <a:noFill/>
            <a:headEnd type="none" len="med" w="med"/>
            <a:tailEnd type="none" len="med" w="med"/>
          </a:ln>
        </p:spPr>
        <p:txBody>
          <a:bodyPr anchorCtr="false" anchor="t" vert="horz" tIns="45720" lIns="0" bIns="45720" rIns="91440" wrap="square">
            <a:normAutofit/>
          </a:bodyPr>
          <a:p>
            <a:pPr lvl="0" algn="l" indent="-176209" marL="176209">
              <a:lnSpc>
                <a:spcPct val="100000"/>
              </a:lnSpc>
              <a:spcBef>
                <a:spcPts val="1000"/>
              </a:spcBef>
              <a:spcAft>
                <a:spcPct val="15000"/>
              </a:spcAft>
              <a:buFont typeface="Wingdings"/>
              <a:buChar char="§"/>
            </a:pPr>
            <a:r>
              <a:rPr lang="en-US" sz="1600" b="false" i="false" u="none">
                <a:solidFill>
                  <a:srgbClr val="393A39"/>
                </a:solidFill>
                <a:latin typeface="Lato"/>
              </a:rPr>
              <a:t>c</a:t>
            </a:r>
            <a:r>
              <a:rPr lang="en-US" sz="1600" b="false" i="false" u="none" baseline="-25000">
                <a:solidFill>
                  <a:srgbClr val="393A39"/>
                </a:solidFill>
                <a:latin typeface="Lato"/>
              </a:rPr>
              <a:t>v,eq</a:t>
            </a:r>
            <a:r>
              <a:rPr lang="en-US" sz="1600" b="false" i="false" u="none">
                <a:solidFill>
                  <a:srgbClr val="393A39"/>
                </a:solidFill>
                <a:latin typeface="Lato"/>
              </a:rPr>
              <a:t> is the equilibrium vacancy concentration given by:</a:t>
            </a:r>
          </a:p>
        </p:txBody>
      </p:sp>
      <p:sp>
        <p:nvSpPr>
          <p:cNvPr name="AutoShape 5" id="5"/>
          <p:cNvSpPr/>
          <p:nvPr/>
        </p:nvSpPr>
        <p:spPr>
          <a:xfrm flipH="false" flipV="false" rot="0">
            <a:off x="457200" y="2921083"/>
            <a:ext cx="8305200" cy="325735"/>
          </a:xfrm>
          <a:prstGeom prst="rect">
            <a:avLst/>
          </a:prstGeom>
          <a:noFill/>
          <a:ln>
            <a:noFill/>
            <a:headEnd type="none" len="med" w="med"/>
            <a:tailEnd type="none" len="med" w="med"/>
          </a:ln>
        </p:spPr>
        <p:txBody>
          <a:bodyPr anchorCtr="false" anchor="t" vert="horz" tIns="45720" lIns="0" bIns="45720" rIns="91440" wrap="square">
            <a:normAutofit/>
          </a:bodyPr>
          <a:p>
            <a:pPr lvl="0" algn="l" indent="-176209" marL="176209">
              <a:lnSpc>
                <a:spcPct val="100000"/>
              </a:lnSpc>
              <a:spcBef>
                <a:spcPts val="1000"/>
              </a:spcBef>
              <a:spcAft>
                <a:spcPct val="15000"/>
              </a:spcAft>
              <a:buFont typeface="Wingdings"/>
              <a:buChar char="§"/>
            </a:pPr>
            <a:r>
              <a:rPr lang="en-US"/>
              <a:t/>
            </a:r>
            <a:r>
              <a:rPr lang="en-US" sz="1600" b="false" i="false" u="none">
                <a:solidFill>
                  <a:srgbClr val="393A39"/>
                </a:solidFill>
                <a:latin typeface="Lato"/>
              </a:rPr>
              <a:t>Further, a volumetric strain is produced in the lattice by the generation of influx of a vacancy:</a:t>
            </a:r>
            <a:endParaRPr lang="en-US"/>
          </a:p>
        </p:txBody>
      </p:sp>
      <p:pic>
        <p:nvPicPr>
          <p:cNvPr name="Picture 6" id="6"/>
          <p:cNvPicPr>
            <a:picLocks noChangeAspect="true"/>
          </p:cNvPicPr>
          <p:nvPr/>
        </p:nvPicPr>
        <p:blipFill>
          <a:blip r:embed="rId2"/>
          <a:stretch>
            <a:fillRect/>
          </a:stretch>
        </p:blipFill>
        <p:spPr>
          <a:xfrm>
            <a:off x="584200" y="1905083"/>
            <a:ext cx="2120900" cy="635000"/>
          </a:xfrm>
          <a:prstGeom prst="rect">
            <a:avLst/>
          </a:prstGeom>
        </p:spPr>
      </p:pic>
      <p:pic>
        <p:nvPicPr>
          <p:cNvPr name="Picture 8" id="8"/>
          <p:cNvPicPr>
            <a:picLocks noChangeAspect="true"/>
          </p:cNvPicPr>
          <p:nvPr/>
        </p:nvPicPr>
        <p:blipFill>
          <a:blip r:embed="rId3"/>
          <a:stretch>
            <a:fillRect/>
          </a:stretch>
        </p:blipFill>
        <p:spPr>
          <a:xfrm>
            <a:off x="584200" y="3437318"/>
            <a:ext cx="2641600" cy="533400"/>
          </a:xfrm>
          <a:prstGeom prst="rect">
            <a:avLst/>
          </a:prstGeom>
        </p:spPr>
      </p:pic>
    </p:spTree>
  </p:cSld>
  <p:clrMapOvr>
    <a:masterClrMapping/>
  </p:clrMapOvr>
</p:sld>
</file>

<file path=ppt/slides/slide5.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xmlns:r="http://schemas.openxmlformats.org/officeDocument/2006/relationships">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sz="2400" b="1">
                <a:solidFill>
                  <a:srgbClr val="1B4D81"/>
                </a:solidFill>
                <a:latin typeface="Lato" panose="020F0502020204030203" pitchFamily="34" charset="0"/>
              </a:defRPr>
            </a:lvl1pPr>
          </a:lstStyle>
          <a:p>
            <a:r>
              <a:rPr lang="en-US"/>
              <a:t>Physics Interfaces</a:t>
            </a:r>
            <a:endParaRPr lang="en-US"/>
          </a:p>
        </p:txBody>
      </p:sp>
      <p:sp>
        <p:nvSpPr>
          <p:cNvPr name="AutoShape 4" id="4"/>
          <p:cNvSpPr/>
          <p:nvPr/>
        </p:nvSpPr>
        <p:spPr>
          <a:xfrm flipH="false" flipV="false" rot="0">
            <a:off x="457200" y="1332000"/>
            <a:ext cx="8305200" cy="3752850"/>
          </a:xfrm>
          <a:prstGeom prst="rect">
            <a:avLst/>
          </a:prstGeom>
          <a:noFill/>
          <a:ln>
            <a:noFill/>
            <a:headEnd type="none" len="med" w="med"/>
            <a:tailEnd type="none" len="med" w="med"/>
          </a:ln>
        </p:spPr>
        <p:txBody>
          <a:bodyPr anchorCtr="false" anchor="t" vert="horz" tIns="45720" lIns="0" bIns="45720" rIns="91440" wrap="square">
            <a:normAutofit/>
          </a:bodyPr>
          <a:p>
            <a:pPr lvl="0" algn="l" indent="-176209" marL="176209">
              <a:lnSpc>
                <a:spcPct val="100000"/>
              </a:lnSpc>
              <a:spcBef>
                <a:spcPts val="1000"/>
              </a:spcBef>
              <a:buFont typeface="Wingdings"/>
              <a:buChar char="§"/>
            </a:pPr>
            <a:r>
              <a:rPr lang="en-US" sz="1600" b="true" i="false" u="none">
                <a:solidFill>
                  <a:srgbClr val="393A39"/>
                </a:solidFill>
                <a:latin typeface="Lato"/>
              </a:rPr>
              <a:t>Transport in Solids</a:t>
            </a:r>
            <a:r>
              <a:rPr lang="en-US" sz="1600" b="false" i="false" u="none">
                <a:solidFill>
                  <a:srgbClr val="393A39"/>
                </a:solidFill>
                <a:latin typeface="Lato"/>
              </a:rPr>
              <a:t>     </a:t>
            </a:r>
          </a:p>
          <a:p>
            <a:pPr lvl="1" algn="l" indent="-175500" marL="469800">
              <a:lnSpc>
                <a:spcPct val="100000"/>
              </a:lnSpc>
              <a:spcBef>
                <a:spcPts val="500"/>
              </a:spcBef>
              <a:buFont typeface=""/>
              <a:buChar char="‒"/>
            </a:pPr>
            <a:r>
              <a:rPr lang="en-US" sz="1400" b="false" i="false" u="none">
                <a:solidFill>
                  <a:srgbClr val="393A39"/>
                </a:solidFill>
                <a:latin typeface="Lato"/>
              </a:rPr>
              <a:t>Conservative form of the  equation is used to solve for the transport of the vacancies.     </a:t>
            </a:r>
          </a:p>
          <a:p>
            <a:pPr lvl="0" algn="l" indent="-176209" marL="176209">
              <a:lnSpc>
                <a:spcPct val="100000"/>
              </a:lnSpc>
              <a:spcBef>
                <a:spcPts val="1000"/>
              </a:spcBef>
              <a:buFont typeface="Wingdings"/>
              <a:buChar char="§"/>
            </a:pPr>
            <a:r>
              <a:rPr lang="en-US" sz="1600" b="true" i="false" u="none">
                <a:solidFill>
                  <a:srgbClr val="393A39"/>
                </a:solidFill>
                <a:latin typeface="Lato"/>
              </a:rPr>
              <a:t>Electric Currents</a:t>
            </a:r>
            <a:r>
              <a:rPr lang="en-US" sz="1600" b="false" i="false" u="none">
                <a:solidFill>
                  <a:srgbClr val="393A39"/>
                </a:solidFill>
                <a:latin typeface="Lato"/>
              </a:rPr>
              <a:t>     </a:t>
            </a:r>
          </a:p>
          <a:p>
            <a:pPr lvl="1" algn="l" indent="-175500" marL="469800">
              <a:lnSpc>
                <a:spcPct val="100000"/>
              </a:lnSpc>
              <a:spcBef>
                <a:spcPts val="500"/>
              </a:spcBef>
              <a:buFont typeface=""/>
              <a:buChar char="‒"/>
            </a:pPr>
            <a:r>
              <a:rPr lang="en-US" sz="1400" b="false" i="false" u="none">
                <a:solidFill>
                  <a:srgbClr val="393A39"/>
                </a:solidFill>
                <a:latin typeface="Lato"/>
              </a:rPr>
              <a:t>Inward current density is applied cathode and anode is grounded.     </a:t>
            </a:r>
          </a:p>
          <a:p>
            <a:pPr lvl="1" algn="l" indent="-175500" marL="469800">
              <a:lnSpc>
                <a:spcPct val="100000"/>
              </a:lnSpc>
              <a:spcBef>
                <a:spcPts val="500"/>
              </a:spcBef>
              <a:buFont typeface=""/>
              <a:buChar char="‒"/>
            </a:pPr>
            <a:r>
              <a:rPr lang="en-US" sz="1400" b="false" i="false" u="none">
                <a:solidFill>
                  <a:srgbClr val="393A39"/>
                </a:solidFill>
                <a:latin typeface="Lato"/>
              </a:rPr>
              <a:t>Potential and electric field is computed.     </a:t>
            </a:r>
          </a:p>
          <a:p>
            <a:pPr lvl="0" algn="l" indent="-176209" marL="176209">
              <a:lnSpc>
                <a:spcPct val="100000"/>
              </a:lnSpc>
              <a:spcBef>
                <a:spcPts val="1000"/>
              </a:spcBef>
              <a:buFont typeface="Wingdings"/>
              <a:buChar char="§"/>
            </a:pPr>
            <a:r>
              <a:rPr lang="en-US" sz="1600" b="true" i="false" u="none">
                <a:solidFill>
                  <a:srgbClr val="393A39"/>
                </a:solidFill>
                <a:latin typeface="Lato"/>
              </a:rPr>
              <a:t>Solid Mechanics</a:t>
            </a:r>
            <a:r>
              <a:rPr lang="en-US" sz="1600" b="false" i="false" u="none">
                <a:solidFill>
                  <a:srgbClr val="393A39"/>
                </a:solidFill>
                <a:latin typeface="Lato"/>
              </a:rPr>
              <a:t>     </a:t>
            </a:r>
          </a:p>
          <a:p>
            <a:pPr lvl="1" algn="l" indent="-175500" marL="469800">
              <a:lnSpc>
                <a:spcPct val="100000"/>
              </a:lnSpc>
              <a:spcBef>
                <a:spcPts val="500"/>
              </a:spcBef>
              <a:buFont typeface=""/>
              <a:buChar char="‒"/>
            </a:pPr>
            <a:r>
              <a:rPr lang="en-US" sz="1400" b="true" i="false" u="none">
                <a:solidFill>
                  <a:srgbClr val="393A39"/>
                </a:solidFill>
                <a:latin typeface="Lato"/>
              </a:rPr>
              <a:t>Linear Elastic Material</a:t>
            </a:r>
            <a:r>
              <a:rPr lang="en-US" sz="1400" b="false" i="false" u="none">
                <a:solidFill>
                  <a:srgbClr val="393A39"/>
                </a:solidFill>
                <a:latin typeface="Lato"/>
              </a:rPr>
              <a:t> with 2D plane strain approximation.     </a:t>
            </a:r>
          </a:p>
          <a:p>
            <a:pPr lvl="1" algn="l" indent="-175500" marL="469800">
              <a:lnSpc>
                <a:spcPct val="100000"/>
              </a:lnSpc>
              <a:spcBef>
                <a:spcPts val="500"/>
              </a:spcBef>
              <a:buFont typeface=""/>
              <a:buChar char="‒"/>
            </a:pPr>
            <a:r>
              <a:rPr lang="en-US" sz="1400" b="true" i="false" u="none">
                <a:solidFill>
                  <a:srgbClr val="393A39"/>
                </a:solidFill>
                <a:latin typeface="Lato"/>
              </a:rPr>
              <a:t>Inelastic Strain Rate</a:t>
            </a:r>
            <a:r>
              <a:rPr lang="en-US" sz="1400" b="false" i="false" u="none">
                <a:solidFill>
                  <a:srgbClr val="393A39"/>
                </a:solidFill>
                <a:latin typeface="Lato"/>
              </a:rPr>
              <a:t> contribution.     </a:t>
            </a:r>
          </a:p>
          <a:p>
            <a:pPr lvl="0" algn="l" indent="-176209" marL="176209">
              <a:lnSpc>
                <a:spcPct val="100000"/>
              </a:lnSpc>
              <a:spcBef>
                <a:spcPts val="1000"/>
              </a:spcBef>
              <a:buFont typeface="Wingdings"/>
              <a:buChar char="§"/>
            </a:pPr>
            <a:r>
              <a:rPr lang="en-US" sz="1600" b="true" i="false" u="none">
                <a:solidFill>
                  <a:srgbClr val="393A39"/>
                </a:solidFill>
                <a:latin typeface="Lato"/>
              </a:rPr>
              <a:t>Domain ODE's and DAE's</a:t>
            </a:r>
            <a:r>
              <a:rPr lang="en-US" sz="1600" b="false" i="false" u="none">
                <a:solidFill>
                  <a:srgbClr val="393A39"/>
                </a:solidFill>
                <a:latin typeface="Lato"/>
              </a:rPr>
              <a:t>     </a:t>
            </a:r>
          </a:p>
          <a:p>
            <a:pPr lvl="1" algn="l" indent="-175500" marL="469800">
              <a:lnSpc>
                <a:spcPct val="100000"/>
              </a:lnSpc>
              <a:spcBef>
                <a:spcPts val="500"/>
              </a:spcBef>
              <a:spcAft>
                <a:spcPct val="15000"/>
              </a:spcAft>
              <a:buFont typeface=""/>
              <a:buChar char="‒"/>
            </a:pPr>
            <a:r>
              <a:rPr lang="en-US" sz="1400" b="false" i="false" u="none">
                <a:solidFill>
                  <a:srgbClr val="393A39"/>
                </a:solidFill>
                <a:latin typeface="Lato"/>
              </a:rPr>
              <a:t>It is used to solve for the total strain.</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0C35649-F5E1-436D-BCBC-468BEAF27C9D}"/>
              </a:ext>
            </a:extLst>
          </p:cNvPr>
          <p:cNvSpPr>
            <a:spLocks noGrp="1"/>
          </p:cNvSpPr>
          <p:nvPr>
            <p:ph type="title"/>
          </p:nvPr>
        </p:nvSpPr>
        <p:spPr>
          <a:xfrm>
            <a:off x="457200" y="590400"/>
            <a:ext cx="8305200" cy="742950"/>
          </a:xfrm>
          <a:prstGeom prst="rect">
            <a:avLst/>
          </a:prstGeom>
        </p:spPr>
        <p:txBody>
          <a:bodyPr anchor="t">
            <a:normAutofit/>
          </a:bodyPr>
          <a:lstStyle>
            <a:lvl1pPr>
              <a:defRPr sz="2400" b="1">
                <a:solidFill>
                  <a:srgbClr val="1B4D81"/>
                </a:solidFill>
                <a:latin typeface="Lato" panose="020F0502020204030203" pitchFamily="34" charset="0"/>
              </a:defRPr>
            </a:lvl1pPr>
          </a:lstStyle>
          <a:p>
            <a:r>
              <a:rPr lang="en-US"/>
              <a:t>Boundary Conditions</a:t>
            </a:r>
          </a:p>
        </p:txBody>
      </p:sp>
      <p:sp>
        <p:nvSpPr>
          <p:cNvPr name="AutoShape 2" id="2"/>
          <p:cNvSpPr/>
          <p:nvPr/>
        </p:nvSpPr>
        <p:spPr>
          <a:xfrm flipH="false" flipV="false" rot="0">
            <a:off x="457200" y="1332000"/>
            <a:ext cx="4111200" cy="3752837"/>
          </a:xfrm>
          <a:prstGeom prst="rect">
            <a:avLst/>
          </a:prstGeom>
          <a:noFill/>
          <a:ln>
            <a:noFill/>
            <a:headEnd type="none" len="med" w="med"/>
            <a:tailEnd type="none" len="med" w="med"/>
          </a:ln>
        </p:spPr>
        <p:txBody>
          <a:bodyPr anchorCtr="false" anchor="t" vert="horz" tIns="45720" lIns="0" bIns="45720" rIns="91440" wrap="square">
            <a:normAutofit/>
          </a:bodyPr>
          <a:p>
            <a:pPr lvl="0" algn="l" marL="0">
              <a:buFont typeface=""/>
              <a:buChar char=""/>
            </a:pPr>
            <a:r>
              <a:rPr lang="en-US" sz="1350" b="true" i="false" u="none">
                <a:solidFill>
                  <a:srgbClr val="393A39"/>
                </a:solidFill>
                <a:latin typeface="Lato"/>
              </a:rPr>
              <a:t>Transport in Solids</a:t>
            </a:r>
            <a:r>
              <a:rPr lang="en-US" sz="1350" b="false" i="false" u="none">
                <a:solidFill>
                  <a:srgbClr val="393A39"/>
                </a:solidFill>
                <a:latin typeface="Lato"/>
              </a:rPr>
              <a:t>     </a:t>
            </a:r>
          </a:p>
          <a:p>
            <a:pPr lvl="1" algn="l" marL="342900">
              <a:buFont typeface=""/>
              <a:buChar char=""/>
            </a:pPr>
            <a:r>
              <a:rPr lang="en-US" sz="1350" b="true" i="false" u="none">
                <a:solidFill>
                  <a:srgbClr val="393A39"/>
                </a:solidFill>
                <a:latin typeface="Lato"/>
              </a:rPr>
              <a:t>No flux</a:t>
            </a:r>
            <a:r>
              <a:rPr lang="en-US" sz="1350" b="false" i="false" u="none">
                <a:solidFill>
                  <a:srgbClr val="393A39"/>
                </a:solidFill>
                <a:latin typeface="Lato"/>
              </a:rPr>
              <a:t> vacancies on all boundaries     </a:t>
            </a:r>
          </a:p>
          <a:p>
            <a:pPr lvl="0" algn="l" marL="0">
              <a:buFont typeface=""/>
              <a:buChar char=""/>
            </a:pPr>
            <a:r>
              <a:rPr lang="en-US" sz="1350" b="true" i="false" u="none">
                <a:solidFill>
                  <a:srgbClr val="393A39"/>
                </a:solidFill>
                <a:latin typeface="Lato"/>
              </a:rPr>
              <a:t>Electric Currents</a:t>
            </a:r>
            <a:r>
              <a:rPr lang="en-US" sz="1350" b="false" i="false" u="none">
                <a:solidFill>
                  <a:srgbClr val="393A39"/>
                </a:solidFill>
                <a:latin typeface="Lato"/>
              </a:rPr>
              <a:t>     </a:t>
            </a:r>
          </a:p>
          <a:p>
            <a:pPr lvl="1" algn="l" marL="342900">
              <a:buFont typeface=""/>
              <a:buChar char=""/>
            </a:pPr>
            <a:r>
              <a:rPr lang="en-US" sz="1350" b="true" i="false" u="none">
                <a:solidFill>
                  <a:srgbClr val="393A39"/>
                </a:solidFill>
                <a:latin typeface="Lato"/>
              </a:rPr>
              <a:t>Ground</a:t>
            </a:r>
            <a:r>
              <a:rPr lang="en-US" sz="1350" b="false" i="false" u="none">
                <a:solidFill>
                  <a:srgbClr val="393A39"/>
                </a:solidFill>
                <a:latin typeface="Lato"/>
              </a:rPr>
              <a:t> (V=0 on left boundary)     </a:t>
            </a:r>
          </a:p>
          <a:p>
            <a:pPr lvl="1" algn="l" marL="342900">
              <a:buFont typeface=""/>
              <a:buChar char=""/>
            </a:pPr>
            <a:r>
              <a:rPr lang="en-US" sz="1350" b="true" i="false" u="none">
                <a:solidFill>
                  <a:srgbClr val="393A39"/>
                </a:solidFill>
                <a:latin typeface="Lato"/>
              </a:rPr>
              <a:t>Normal Current Density</a:t>
            </a:r>
            <a:r>
              <a:rPr lang="en-US" sz="1350" b="false" i="false" u="none">
                <a:solidFill>
                  <a:srgbClr val="393A39"/>
                </a:solidFill>
                <a:latin typeface="Lato"/>
              </a:rPr>
              <a:t> (J=1e6[A/cm^2]) on right boundary     </a:t>
            </a:r>
          </a:p>
          <a:p>
            <a:pPr lvl="1" algn="l" marL="342900">
              <a:buFont typeface=""/>
              <a:buChar char=""/>
            </a:pPr>
            <a:r>
              <a:rPr lang="en-US" sz="1350" b="true" i="false" u="none">
                <a:solidFill>
                  <a:srgbClr val="393A39"/>
                </a:solidFill>
                <a:latin typeface="Lato"/>
              </a:rPr>
              <a:t>Electric Insulation</a:t>
            </a:r>
            <a:r>
              <a:rPr lang="en-US" sz="1350" b="false" i="false" u="none">
                <a:solidFill>
                  <a:srgbClr val="393A39"/>
                </a:solidFill>
                <a:latin typeface="Lato"/>
              </a:rPr>
              <a:t> on top and bottom boundaries     </a:t>
            </a:r>
          </a:p>
          <a:p>
            <a:pPr lvl="0" algn="l" marL="0">
              <a:buFont typeface=""/>
              <a:buChar char=""/>
            </a:pPr>
            <a:r>
              <a:rPr lang="en-US" sz="1350" b="true" i="false" u="none">
                <a:solidFill>
                  <a:srgbClr val="393A39"/>
                </a:solidFill>
                <a:latin typeface="Lato"/>
              </a:rPr>
              <a:t>Solid Mechanics</a:t>
            </a:r>
            <a:r>
              <a:rPr lang="en-US" sz="1350" b="false" i="false" u="none">
                <a:solidFill>
                  <a:srgbClr val="393A39"/>
                </a:solidFill>
                <a:latin typeface="Lato"/>
              </a:rPr>
              <a:t>     </a:t>
            </a:r>
          </a:p>
          <a:p>
            <a:pPr lvl="1" algn="l" marL="342900">
              <a:spcAft>
                <a:spcPct val="15000"/>
              </a:spcAft>
              <a:buFont typeface=""/>
              <a:buChar char=""/>
            </a:pPr>
            <a:r>
              <a:rPr lang="en-US" sz="1350" b="true" i="false" u="none">
                <a:solidFill>
                  <a:srgbClr val="393A39"/>
                </a:solidFill>
                <a:latin typeface="Lato"/>
              </a:rPr>
              <a:t>Fixed</a:t>
            </a:r>
            <a:r>
              <a:rPr lang="en-US" sz="1350" b="false" i="false" u="none">
                <a:solidFill>
                  <a:srgbClr val="393A39"/>
                </a:solidFill>
                <a:latin typeface="Lato"/>
              </a:rPr>
              <a:t> on all boundaries</a:t>
            </a:r>
          </a:p>
        </p:txBody>
      </p:sp>
      <p:pic>
        <p:nvPicPr>
          <p:cNvPr name="Picture 6" id="6"/>
          <p:cNvPicPr>
            <a:picLocks noChangeAspect="true"/>
          </p:cNvPicPr>
          <p:nvPr/>
        </p:nvPicPr>
        <p:blipFill>
          <a:blip r:embed="rId2"/>
          <a:stretch>
            <a:fillRect/>
          </a:stretch>
        </p:blipFill>
        <p:spPr>
          <a:xfrm>
            <a:off x="4726800" y="2515919"/>
            <a:ext cx="4035600" cy="1384999"/>
          </a:xfrm>
          <a:prstGeom prst="rect">
            <a:avLst/>
          </a:prstGeom>
        </p:spPr>
      </p:pic>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5313362"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Implementation</a:t>
            </a:r>
          </a:p>
        </p:txBody>
      </p:sp>
      <p:sp>
        <p:nvSpPr>
          <p:cNvPr name="AutoShape 2" id="2"/>
          <p:cNvSpPr/>
          <p:nvPr/>
        </p:nvSpPr>
        <p:spPr>
          <a:xfrm flipH="false" flipV="false" rot="0">
            <a:off x="457200" y="1620000"/>
            <a:ext cx="5313362" cy="3162300"/>
          </a:xfrm>
          <a:prstGeom prst="rect">
            <a:avLst/>
          </a:prstGeom>
          <a:noFill/>
          <a:ln>
            <a:noFill/>
            <a:headEnd type="none" len="med" w="med"/>
            <a:tailEnd type="none" len="med" w="med"/>
          </a:ln>
        </p:spPr>
        <p:txBody>
          <a:bodyPr anchorCtr="false" anchor="t" vert="horz" tIns="45720" lIns="0" bIns="45720" rIns="91440" wrap="square">
            <a:normAutofit/>
          </a:bodyPr>
          <a:p>
            <a:pPr lvl="0" algn="l" marL="0">
              <a:buFont typeface=""/>
              <a:buChar char=""/>
            </a:pPr>
            <a:r>
              <a:rPr lang="en-US" sz="1350" b="false" i="false" u="none">
                <a:solidFill>
                  <a:srgbClr val="393A39"/>
                </a:solidFill>
                <a:latin typeface="Lato"/>
              </a:rPr>
              <a:t>The </a:t>
            </a:r>
            <a:r>
              <a:rPr lang="en-US" sz="1350" b="true" i="false" u="none">
                <a:solidFill>
                  <a:srgbClr val="393A39"/>
                </a:solidFill>
                <a:latin typeface="Lato"/>
              </a:rPr>
              <a:t>Source</a:t>
            </a:r>
            <a:r>
              <a:rPr lang="en-US" sz="1350" b="false" i="false" u="none">
                <a:solidFill>
                  <a:srgbClr val="393A39"/>
                </a:solidFill>
                <a:latin typeface="Lato"/>
              </a:rPr>
              <a:t> node is used in </a:t>
            </a:r>
            <a:r>
              <a:rPr lang="en-US" sz="1350" b="true" i="false" u="none">
                <a:solidFill>
                  <a:srgbClr val="393A39"/>
                </a:solidFill>
                <a:latin typeface="Lato"/>
              </a:rPr>
              <a:t>Transport in Solids</a:t>
            </a:r>
            <a:r>
              <a:rPr lang="en-US" sz="1350" b="false" i="false" u="none">
                <a:solidFill>
                  <a:srgbClr val="393A39"/>
                </a:solidFill>
                <a:latin typeface="Lato"/>
              </a:rPr>
              <a:t> to account for generation/annihilation of vacancies.     </a:t>
            </a:r>
          </a:p>
          <a:p>
            <a:pPr lvl="0" algn="l" marL="0">
              <a:buFont typeface=""/>
              <a:buChar char=""/>
            </a:pPr>
            <a:r>
              <a:rPr lang="en-US" sz="1350" b="false" i="false" u="none">
                <a:solidFill>
                  <a:srgbClr val="393A39"/>
                </a:solidFill>
                <a:latin typeface="Lato"/>
              </a:rPr>
              <a:t> The </a:t>
            </a:r>
            <a:r>
              <a:rPr lang="en-US" sz="1350" b="true" i="false" u="none">
                <a:solidFill>
                  <a:srgbClr val="393A39"/>
                </a:solidFill>
                <a:latin typeface="Lato"/>
              </a:rPr>
              <a:t>External Strain Node</a:t>
            </a:r>
            <a:r>
              <a:rPr lang="en-US" sz="1350" b="false" i="false" u="none">
                <a:solidFill>
                  <a:srgbClr val="393A39"/>
                </a:solidFill>
                <a:latin typeface="Lato"/>
              </a:rPr>
              <a:t> is added to consider inelastic strain due to vacancy generation/annihilation and vacancy divergence.     </a:t>
            </a:r>
          </a:p>
          <a:p>
            <a:pPr lvl="0" algn="l" marL="0">
              <a:buFont typeface=""/>
              <a:buChar char=""/>
            </a:pPr>
            <a:r>
              <a:rPr lang="en-US" sz="1350" b="false" i="false" u="none">
                <a:solidFill>
                  <a:srgbClr val="393A39"/>
                </a:solidFill>
                <a:latin typeface="Lato"/>
              </a:rPr>
              <a:t>As the divergence of the stress is required in the flux, a quadratic discretization is used for solid mechanics and the </a:t>
            </a:r>
            <a:r>
              <a:rPr lang="en-US" sz="1350" b="true" i="false" u="none">
                <a:solidFill>
                  <a:srgbClr val="393A39"/>
                </a:solidFill>
                <a:latin typeface="Lato"/>
              </a:rPr>
              <a:t>Domain ODE</a:t>
            </a:r>
            <a:r>
              <a:rPr lang="en-US" sz="1350" b="false" i="false" u="none">
                <a:solidFill>
                  <a:srgbClr val="393A39"/>
                </a:solidFill>
                <a:latin typeface="Lato"/>
              </a:rPr>
              <a:t>.     </a:t>
            </a:r>
          </a:p>
          <a:p>
            <a:pPr lvl="0" algn="l" marL="0">
              <a:buFont typeface=""/>
              <a:buChar char=""/>
            </a:pPr>
            <a:r>
              <a:rPr lang="en-US" sz="1350" b="false" i="false" u="none">
                <a:solidFill>
                  <a:srgbClr val="393A39"/>
                </a:solidFill>
                <a:latin typeface="Lato"/>
              </a:rPr>
              <a:t>The divergence of the total vacancy flux is required in the strain rate equation. For numerical reasons, this divergence is not evaluated by taking derivatives of the components, but rather, it is determined directly from the mass balance equation     </a:t>
            </a:r>
          </a:p>
          <a:p>
            <a:pPr lvl="0" algn="l" marL="0">
              <a:spcAft>
                <a:spcPct val="15000"/>
              </a:spcAft>
              <a:buFont typeface=""/>
              <a:buChar char=""/>
            </a:pPr>
            <a:r>
              <a:rPr lang="en-US" sz="1350" b="false" i="false" u="none">
                <a:solidFill>
                  <a:srgbClr val="393A39"/>
                </a:solidFill>
                <a:latin typeface="Lato"/>
              </a:rPr>
              <a:t>The </a:t>
            </a:r>
            <a:r>
              <a:rPr lang="en-US" sz="1350" b="true" i="false" u="none">
                <a:solidFill>
                  <a:srgbClr val="393A39"/>
                </a:solidFill>
                <a:latin typeface="Lato"/>
              </a:rPr>
              <a:t>Heat Transfer</a:t>
            </a:r>
            <a:r>
              <a:rPr lang="en-US" sz="1350" b="false" i="false" u="none">
                <a:solidFill>
                  <a:srgbClr val="393A39"/>
                </a:solidFill>
                <a:latin typeface="Lato"/>
              </a:rPr>
              <a:t> interface is included for completeness, but the temperature in the domain is kept constant at 473K. The temperature is kept constant in order to validate the results compared to literature [1].</a:t>
            </a:r>
          </a:p>
        </p:txBody>
      </p:sp>
      <p:pic>
        <p:nvPicPr>
          <p:cNvPr name="Picture 3" id="3"/>
          <p:cNvPicPr>
            <a:picLocks noChangeAspect="true"/>
          </p:cNvPicPr>
          <p:nvPr/>
        </p:nvPicPr>
        <p:blipFill>
          <a:blip r:embed="rId2"/>
          <a:stretch>
            <a:fillRect/>
          </a:stretch>
        </p:blipFill>
        <p:spPr>
          <a:xfrm>
            <a:off x="6577917" y="209550"/>
            <a:ext cx="2160366" cy="4724400"/>
          </a:xfrm>
          <a:prstGeom prst="rect">
            <a:avLst/>
          </a:prstGeom>
        </p:spPr>
      </p:pic>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b="1" sz="2400">
                <a:solidFill>
                  <a:srgbClr val="1B4D81"/>
                </a:solidFill>
                <a:latin charset="0" panose="020F0502020204030203" pitchFamily="34" typeface="Lato"/>
              </a:defRPr>
            </a:lvl1pPr>
          </a:lstStyle>
          <a:p>
            <a:r>
              <a:rPr lang="en-US"/>
              <a:t>Results</a:t>
            </a:r>
          </a:p>
        </p:txBody>
      </p:sp>
      <p:sp>
        <p:nvSpPr>
          <p:cNvPr id="6" name="AutoShape 6"/>
          <p:cNvSpPr/>
          <p:nvPr/>
        </p:nvSpPr>
        <p:spPr>
          <a:xfrm>
            <a:off x="2308444" y="4784034"/>
            <a:ext cx="5334880" cy="300816"/>
          </a:xfrm>
          <a:prstGeom prst="rect">
            <a:avLst/>
          </a:prstGeom>
        </p:spPr>
        <p:txBody>
          <a:bodyPr anchor="t" anchorCtr="false"/>
          <a:p>
            <a:r>
              <a:rPr b="false" i="true" lang="en-US" sz="1200" u="none">
                <a:solidFill>
                  <a:srgbClr val="1B4D81"/>
                </a:solidFill>
                <a:latin typeface="Lato"/>
              </a:rPr>
              <a:t>Normalized Concentration at Steady State</a:t>
            </a:r>
          </a:p>
        </p:txBody>
      </p:sp>
      <p:pic>
        <p:nvPicPr>
          <p:cNvPr id="5" name="Picture 5"/>
          <p:cNvPicPr>
            <a:picLocks noChangeAspect="true"/>
          </p:cNvPicPr>
          <p:nvPr>
            <p:custDataLst>
              <p:tags r:id="rId3"/>
            </p:custDataLst>
          </p:nvPr>
        </p:nvPicPr>
        <p:blipFill>
          <a:blip r:embed="rId2"/>
          <a:stretch>
            <a:fillRect/>
          </a:stretch>
        </p:blipFill>
        <p:spPr>
          <a:xfrm>
            <a:off x="2308444" y="1332000"/>
            <a:ext cx="4602712" cy="3452034"/>
          </a:xfrm>
          <a:prstGeom prst="rect">
            <a:avLst/>
          </a:prstGeom>
        </p:spPr>
      </p:pic>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b="1" sz="2400">
                <a:solidFill>
                  <a:srgbClr val="1B4D81"/>
                </a:solidFill>
                <a:latin charset="0" panose="020F0502020204030203" pitchFamily="34" typeface="Lato"/>
              </a:defRPr>
            </a:lvl1pPr>
          </a:lstStyle>
          <a:p>
            <a:r>
              <a:rPr lang="en-US"/>
              <a:t>Results</a:t>
            </a:r>
          </a:p>
        </p:txBody>
      </p:sp>
      <p:sp>
        <p:nvSpPr>
          <p:cNvPr id="6" name="AutoShape 6"/>
          <p:cNvSpPr/>
          <p:nvPr/>
        </p:nvSpPr>
        <p:spPr>
          <a:xfrm>
            <a:off x="2312496" y="4777956"/>
            <a:ext cx="5334880" cy="306894"/>
          </a:xfrm>
          <a:prstGeom prst="rect">
            <a:avLst/>
          </a:prstGeom>
        </p:spPr>
        <p:txBody>
          <a:bodyPr anchor="t" anchorCtr="false"/>
          <a:p>
            <a:r>
              <a:rPr b="false" i="true" lang="en-US" sz="1200" u="none">
                <a:solidFill>
                  <a:srgbClr val="1B4D81"/>
                </a:solidFill>
                <a:latin typeface="Lato"/>
              </a:rPr>
              <a:t>von Mises stress at steady state (N/m</a:t>
            </a:r>
            <a:r>
              <a:rPr b="false" baseline="30000" i="true" lang="en-US" sz="1200" u="none">
                <a:solidFill>
                  <a:srgbClr val="1B4D81"/>
                </a:solidFill>
                <a:latin typeface="Lato"/>
              </a:rPr>
              <a:t>2</a:t>
            </a:r>
            <a:r>
              <a:rPr b="false" i="true" lang="en-US" sz="1200" u="none">
                <a:solidFill>
                  <a:srgbClr val="1B4D81"/>
                </a:solidFill>
                <a:latin typeface="Lato"/>
              </a:rPr>
              <a:t>)</a:t>
            </a:r>
          </a:p>
        </p:txBody>
      </p:sp>
      <p:pic>
        <p:nvPicPr>
          <p:cNvPr id="5" name="Picture 5"/>
          <p:cNvPicPr>
            <a:picLocks noChangeAspect="true"/>
          </p:cNvPicPr>
          <p:nvPr>
            <p:custDataLst>
              <p:tags r:id="rId3"/>
            </p:custDataLst>
          </p:nvPr>
        </p:nvPicPr>
        <p:blipFill>
          <a:blip r:embed="rId2"/>
          <a:stretch>
            <a:fillRect/>
          </a:stretch>
        </p:blipFill>
        <p:spPr>
          <a:xfrm>
            <a:off x="2312496" y="1332000"/>
            <a:ext cx="4594608" cy="3445956"/>
          </a:xfrm>
          <a:prstGeom prst="rect">
            <a:avLst/>
          </a:prstGeom>
        </p:spPr>
      </p:pic>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b="1" sz="2400">
                <a:solidFill>
                  <a:srgbClr val="1B4D81"/>
                </a:solidFill>
                <a:latin charset="0" panose="020F0502020204030203" pitchFamily="34" typeface="Lato"/>
              </a:defRPr>
            </a:lvl1pPr>
          </a:lstStyle>
          <a:p>
            <a:r>
              <a:rPr lang="en-US"/>
              <a:t>Results</a:t>
            </a:r>
          </a:p>
        </p:txBody>
      </p:sp>
      <p:sp>
        <p:nvSpPr>
          <p:cNvPr id="6" name="AutoShape 6"/>
          <p:cNvSpPr/>
          <p:nvPr/>
        </p:nvSpPr>
        <p:spPr>
          <a:xfrm>
            <a:off x="2308444" y="4784034"/>
            <a:ext cx="5334880" cy="300816"/>
          </a:xfrm>
          <a:prstGeom prst="rect">
            <a:avLst/>
          </a:prstGeom>
        </p:spPr>
        <p:txBody>
          <a:bodyPr anchor="t" anchorCtr="false"/>
          <a:p>
            <a:r>
              <a:rPr b="false" i="true" lang="en-US" sz="1200" u="none">
                <a:solidFill>
                  <a:srgbClr val="1B4D81"/>
                </a:solidFill>
                <a:latin typeface="Lato"/>
              </a:rPr>
              <a:t>Hydrostatic Stress vs. Time</a:t>
            </a:r>
          </a:p>
        </p:txBody>
      </p:sp>
      <p:pic>
        <p:nvPicPr>
          <p:cNvPr id="5" name="Picture 5"/>
          <p:cNvPicPr>
            <a:picLocks noChangeAspect="true"/>
          </p:cNvPicPr>
          <p:nvPr>
            <p:custDataLst>
              <p:tags r:id="rId3"/>
            </p:custDataLst>
          </p:nvPr>
        </p:nvPicPr>
        <p:blipFill>
          <a:blip r:embed="rId2"/>
          <a:stretch>
            <a:fillRect/>
          </a:stretch>
        </p:blipFill>
        <p:spPr>
          <a:xfrm>
            <a:off x="2308444" y="1332000"/>
            <a:ext cx="4602712" cy="3452034"/>
          </a:xfrm>
          <a:prstGeom prst="rect">
            <a:avLst/>
          </a:prstGeom>
        </p:spPr>
      </p:pic>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b="1" sz="2400">
                <a:solidFill>
                  <a:srgbClr val="1B4D81"/>
                </a:solidFill>
                <a:latin charset="0" panose="020F0502020204030203" pitchFamily="34" typeface="Lato"/>
              </a:defRPr>
            </a:lvl1pPr>
          </a:lstStyle>
          <a:p>
            <a:r>
              <a:rPr lang="en-US"/>
              <a:t>Results</a:t>
            </a:r>
          </a:p>
        </p:txBody>
      </p:sp>
      <p:sp>
        <p:nvSpPr>
          <p:cNvPr id="6" name="AutoShape 6"/>
          <p:cNvSpPr/>
          <p:nvPr/>
        </p:nvSpPr>
        <p:spPr>
          <a:xfrm>
            <a:off x="2308444" y="4784034"/>
            <a:ext cx="5334880" cy="300816"/>
          </a:xfrm>
          <a:prstGeom prst="rect">
            <a:avLst/>
          </a:prstGeom>
        </p:spPr>
        <p:txBody>
          <a:bodyPr anchor="t" anchorCtr="false"/>
          <a:p>
            <a:r>
              <a:rPr b="false" i="true" lang="en-US" sz="1200" u="none">
                <a:solidFill>
                  <a:srgbClr val="1B4D81"/>
                </a:solidFill>
                <a:latin typeface="Lato"/>
              </a:rPr>
              <a:t>Normalized Concentrations vs. Time</a:t>
            </a:r>
          </a:p>
        </p:txBody>
      </p:sp>
      <p:pic>
        <p:nvPicPr>
          <p:cNvPr id="5" name="Picture 5"/>
          <p:cNvPicPr>
            <a:picLocks noChangeAspect="true"/>
          </p:cNvPicPr>
          <p:nvPr>
            <p:custDataLst>
              <p:tags r:id="rId3"/>
            </p:custDataLst>
          </p:nvPr>
        </p:nvPicPr>
        <p:blipFill>
          <a:blip r:embed="rId2"/>
          <a:stretch>
            <a:fillRect/>
          </a:stretch>
        </p:blipFill>
        <p:spPr>
          <a:xfrm>
            <a:off x="2308444" y="1332000"/>
            <a:ext cx="4602712" cy="3452034"/>
          </a:xfrm>
          <a:prstGeom prst="rect">
            <a:avLst/>
          </a:prstGeom>
        </p:spPr>
      </p:pic>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b="1" sz="2400">
                <a:solidFill>
                  <a:srgbClr val="1B4D81"/>
                </a:solidFill>
                <a:latin charset="0" panose="020F0502020204030203" pitchFamily="34" typeface="Lato"/>
              </a:defRPr>
            </a:lvl1pPr>
          </a:lstStyle>
          <a:p>
            <a:r>
              <a:rPr lang="en-US"/>
              <a:t>Results</a:t>
            </a:r>
          </a:p>
        </p:txBody>
      </p:sp>
      <p:sp>
        <p:nvSpPr>
          <p:cNvPr id="6" name="AutoShape 6"/>
          <p:cNvSpPr/>
          <p:nvPr/>
        </p:nvSpPr>
        <p:spPr>
          <a:xfrm>
            <a:off x="2308444" y="4784034"/>
            <a:ext cx="5334880" cy="300816"/>
          </a:xfrm>
          <a:prstGeom prst="rect">
            <a:avLst/>
          </a:prstGeom>
        </p:spPr>
        <p:txBody>
          <a:bodyPr anchor="t" anchorCtr="false"/>
          <a:p>
            <a:r>
              <a:rPr b="false" i="true" lang="en-US" sz="1200" u="none">
                <a:solidFill>
                  <a:srgbClr val="1B4D81"/>
                </a:solidFill>
                <a:latin typeface="Lato"/>
              </a:rPr>
              <a:t>Hydrostatic Stress (Centerline) at 70 s</a:t>
            </a:r>
          </a:p>
        </p:txBody>
      </p:sp>
      <p:pic>
        <p:nvPicPr>
          <p:cNvPr id="5" name="Picture 5"/>
          <p:cNvPicPr>
            <a:picLocks noChangeAspect="true"/>
          </p:cNvPicPr>
          <p:nvPr>
            <p:custDataLst>
              <p:tags r:id="rId3"/>
            </p:custDataLst>
          </p:nvPr>
        </p:nvPicPr>
        <p:blipFill>
          <a:blip r:embed="rId2"/>
          <a:stretch>
            <a:fillRect/>
          </a:stretch>
        </p:blipFill>
        <p:spPr>
          <a:xfrm>
            <a:off x="2308444" y="1332000"/>
            <a:ext cx="4602712" cy="3452034"/>
          </a:xfrm>
          <a:prstGeom prst="rect">
            <a:avLst/>
          </a:prstGeom>
        </p:spPr>
      </p:pic>
    </p:spTree>
  </p:cSld>
  <p:clrMapOvr>
    <a:masterClrMapping/>
  </p:clrMapOvr>
</p:sld>
</file>

<file path=ppt/slides/slide13.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xmlns:r="http://schemas.openxmlformats.org/officeDocument/2006/relationships">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sz="2400" b="1">
                <a:solidFill>
                  <a:srgbClr val="1B4D81"/>
                </a:solidFill>
                <a:latin typeface="Lato" panose="020F0502020204030203" pitchFamily="34" charset="0"/>
              </a:defRPr>
            </a:lvl1pPr>
          </a:lstStyle>
          <a:p>
            <a:r>
              <a:rPr lang="en-US"/>
              <a:t>Concluding Remarks</a:t>
            </a:r>
            <a:endParaRPr lang="en-US"/>
          </a:p>
        </p:txBody>
      </p:sp>
      <p:sp>
        <p:nvSpPr>
          <p:cNvPr name="AutoShape 4" id="4"/>
          <p:cNvSpPr/>
          <p:nvPr/>
        </p:nvSpPr>
        <p:spPr>
          <a:xfrm flipH="false" flipV="false" rot="0">
            <a:off x="457200" y="1332000"/>
            <a:ext cx="8305200" cy="3752850"/>
          </a:xfrm>
          <a:prstGeom prst="rect">
            <a:avLst/>
          </a:prstGeom>
          <a:noFill/>
          <a:ln>
            <a:noFill/>
            <a:headEnd type="none" len="med" w="med"/>
            <a:tailEnd type="none" len="med" w="med"/>
          </a:ln>
        </p:spPr>
        <p:txBody>
          <a:bodyPr anchorCtr="false" anchor="t" vert="horz" tIns="45720" lIns="0" bIns="45720" rIns="91440" wrap="square">
            <a:normAutofit/>
          </a:bodyPr>
          <a:p>
            <a:pPr lvl="0" algn="l" indent="0" marL="0">
              <a:lnSpc>
                <a:spcPct val="100000"/>
              </a:lnSpc>
              <a:spcBef>
                <a:spcPts val="1000"/>
              </a:spcBef>
              <a:spcAft>
                <a:spcPct val="15000"/>
              </a:spcAft>
              <a:buNone/>
            </a:pPr>
            <a:r>
              <a:rPr lang="en-US" sz="1600" b="false" i="false" u="none">
                <a:solidFill>
                  <a:srgbClr val="393A39"/>
                </a:solidFill>
                <a:latin typeface="Lato"/>
              </a:rPr>
              <a:t>An example of how to model the phenomenon of electromigration in IC circuit interconnects is demonstrated. This problem is inherently multiphysics in nature as it includes the transport of vacancies due to a concentration gradient, stress gradient, potential gradient, and temperature gradient. Therefore, we must solve for all of the involved physics and in a real application, also consider Joule heating and thermal expansion. The model was set up as in the reference article and the model results showed excellent agreement. </a:t>
            </a:r>
          </a:p>
        </p:txBody>
      </p:sp>
    </p:spTree>
  </p:cSld>
  <p:clrMapOvr>
    <a:masterClrMapping/>
  </p:clrMapOvr>
</p:sld>
</file>

<file path=ppt/slides/slide14.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xmlns:r="http://schemas.openxmlformats.org/officeDocument/2006/relationships">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sz="2400" b="1">
                <a:solidFill>
                  <a:srgbClr val="1B4D81"/>
                </a:solidFill>
                <a:latin typeface="Lato" panose="020F0502020204030203" pitchFamily="34" charset="0"/>
              </a:defRPr>
            </a:lvl1pPr>
          </a:lstStyle>
          <a:p>
            <a:r>
              <a:rPr lang="en-US"/>
              <a:t>References</a:t>
            </a:r>
            <a:endParaRPr lang="en-US"/>
          </a:p>
        </p:txBody>
      </p:sp>
      <p:sp>
        <p:nvSpPr>
          <p:cNvPr name="AutoShape 4" id="4"/>
          <p:cNvSpPr/>
          <p:nvPr/>
        </p:nvSpPr>
        <p:spPr>
          <a:xfrm flipH="false" flipV="false" rot="0">
            <a:off x="457200" y="1332000"/>
            <a:ext cx="8305200" cy="3752850"/>
          </a:xfrm>
          <a:prstGeom prst="rect">
            <a:avLst/>
          </a:prstGeom>
          <a:noFill/>
          <a:ln>
            <a:noFill/>
            <a:headEnd type="none" len="med" w="med"/>
            <a:tailEnd type="none" len="med" w="med"/>
          </a:ln>
        </p:spPr>
        <p:txBody>
          <a:bodyPr anchorCtr="false" anchor="t" vert="horz" tIns="45720" lIns="0" bIns="45720" rIns="91440" wrap="square">
            <a:normAutofit/>
          </a:bodyPr>
          <a:p>
            <a:pPr lvl="0" algn="l" indent="-249607" marL="249607">
              <a:lnSpc>
                <a:spcPct val="100000"/>
              </a:lnSpc>
              <a:spcBef>
                <a:spcPts val="1000"/>
              </a:spcBef>
              <a:buAutoNum type="arabicPeriod" startAt="1"/>
            </a:pPr>
            <a:r>
              <a:rPr lang="en-US" sz="1600" b="false" i="false" u="none">
                <a:solidFill>
                  <a:srgbClr val="393A39"/>
                </a:solidFill>
                <a:latin typeface="Lato"/>
              </a:rPr>
              <a:t>Hua Ye, et al. "Numerical Simulation of Stress Evolution During Electromigration in IC Interconnect Lines" IEEE Transactions on Components and Packaging Technologies, vol. 26, no. 3, Institute of Electrical and Electronics Engineers (IEEE), Sept. 2003, pp. 673-81.     </a:t>
            </a:r>
          </a:p>
          <a:p>
            <a:pPr lvl="0" algn="l" indent="-249607" marL="249607">
              <a:lnSpc>
                <a:spcPct val="100000"/>
              </a:lnSpc>
              <a:spcBef>
                <a:spcPts val="1000"/>
              </a:spcBef>
              <a:spcAft>
                <a:spcPct val="15000"/>
              </a:spcAft>
              <a:buAutoNum type="arabicPeriod" startAt="1"/>
            </a:pPr>
            <a:r>
              <a:rPr lang="en-US" sz="1600" b="false" i="false" u="none">
                <a:solidFill>
                  <a:srgbClr val="393A39"/>
                </a:solidFill>
                <a:latin typeface="Lato"/>
              </a:rPr>
              <a:t>Orio, R. L. de, et al. "Physically Based Models of Electromigration: From Black's Equation to Modern TCAD Models." Microelectronics Reliability, vol. 50, no. 6, Elsevier BV, June 2010, pp. 775-89.</a:t>
            </a:r>
          </a:p>
        </p:txBody>
      </p:sp>
    </p:spTree>
  </p:cSld>
  <p:clrMapOvr>
    <a:masterClrMapping/>
  </p:clrMapOvr>
</p:sld>
</file>

<file path=ppt/tags/tag1.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2.0.257&quot;&gt;&lt;VersionInformation&gt;&lt;Version&gt;1&lt;/Version&gt;&lt;/VersionInformation&gt;&lt;Entity&gt;/result/feature/pg1&lt;/Entity&gt;&lt;Tag&gt;pg1&lt;/Tag&gt;&lt;Node&gt;Results &amp;gt; Stress (solid)&lt;/Node&gt;&lt;LinkType&gt;Image&lt;/LinkType&gt;&lt;ModelLink directoryType=&quot;none&quot;&gt;H:\hub\root\build\main\daily\test\tapplications\Structural_Mechanics_Module\Diffusion_in_Solids\vacancy_electromigration.mph&lt;/ModelLink&gt;&lt;LocalPath&gt;vacancy_electromigration.mph&lt;/LocalPath&gt;&lt;SDim&gt;2&lt;/SDim&gt;&lt;Locked&gt;false&lt;/Locked&gt;&lt;PropSet id=&quot;image&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n&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ff&quot;/&gt;&lt;Property name=&quot;allowgltf&quot; type=&quot;bool&quot; value=&quot;off&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2&quot;/&gt;&lt;Property name=&quot;options2d&quot; type=&quot;group&quot; value=&quot;on&quot;/&gt;&lt;Property name=&quot;title2d&quot; type=&quot;bool&quot; value=&quot;on&quot;/&gt;&lt;Property name=&quot;legend2d&quot; type=&quot;bool&quot; value=&quot;on&quot;/&gt;&lt;Property name=&quot;axes2d&quot; type=&quot;bool&quot; value=&quot;on&quot;/&gt;&lt;Property name=&quot;logo2d&quot; type=&quot;bool&quot; value=&quot;off&quot;/&gt;&lt;Property name=&quot;fontsize&quot; type=&quot;integer&quot; value=&quot;10&quot;/&gt;&lt;Property name=&quot;colortheme&quot; type=&quot;string&quot; value=&quot;globaltheme&quot;/&gt;&lt;Property name=&quot;background&quot; type=&quot;group&quot; value=&quot;transparent&quot;/&gt;&lt;Property name=&quot;lockview&quot; type=&quot;string&quot; value=&quot;on&quot;/&gt;&lt;Property name=&quot;linkedinfo&quot; type=&quot;string&quot; value=&quot;&quot;/&gt;&lt;/PropSet&gt;&lt;PropSet id=&quot;view&quot;&gt;&lt;Property name=&quot;showlabels&quot; type=&quot;bool&quot; value=&quot;off&quot;/&gt;&lt;Property name=&quot;showDirections&quot; type=&quot;bool&quot; value=&quot;off&quot;/&gt;&lt;Property name=&quot;showgrid&quot; type=&quot;bool&quot; value=&quot;on&quot;/&gt;&lt;Property name=&quot;rendermesh&quot; type=&quot;bool&quot; value=&quot;on&quot;/&gt;&lt;Property name=&quot;showunits&quot; type=&quot;bool&quot; value=&quot;on&quot;/&gt;&lt;Property name=&quot;plotgroupunits&quot; type=&quot;stringarray&quot; value=&quot;, &quot;/&gt;&lt;Property name=&quot;locked&quot; type=&quot;bool&quot; value=&quot;off&quot;/&gt;&lt;Property name=&quot;istemporary&quot; type=&quot;bool&quot; value=&quot;off&quot;/&gt;&lt;Property name=&quot;showselection&quot; type=&quot;bool&quot; value=&quot;on&quot;/&gt;&lt;Property name=&quot;showmaterial&quot; type=&quot;bool&quot; value=&quot;off&quot;/&gt;&lt;Property name=&quot;hidestatus&quot; type=&quot;string&quot; value=&quot;hide&quot;/&gt;&lt;Property name=&quot;isnew&quot; type=&quot;bool&quot; value=&quot;off&quot;/&gt;&lt;Property name=&quot;postviewkey&quot; type=&quot;string&quot; value=&quot;&quot;/&gt;&lt;Property name=&quot;workplaneclip&quot; type=&quot;bool&quot; value=&quot;off&quot;/&gt;&lt;Property name=&quot;offscreenoverride&quot; type=&quot;bool&quot; value=&quot;off&quot;/&gt;&lt;/PropSet&gt;&lt;PropSet id=&quot;camera&quot;/&gt;&lt;PropSet id=&quot;axis&quot;&gt;&lt;Property name=&quot;xmin&quot; type=&quot;real&quot; value=&quot;-1.25&quot;/&gt;&lt;Property name=&quot;xmax&quot; type=&quot;real&quot; value=&quot;51.25&quot;/&gt;&lt;Property name=&quot;ymin&quot; type=&quot;real&quot; value=&quot;-12.141284942626953&quot;/&gt;&lt;Property name=&quot;ymax&quot; type=&quot;real&quot; value=&quot;27.141284942626953&quot;/&gt;&lt;Property name=&quot;xminhidden&quot; type=&quot;real&quot; value=&quot;-1.25&quot;/&gt;&lt;Property name=&quot;xmaxhidden&quot; type=&quot;real&quot; value=&quot;51.25&quot;/&gt;&lt;Property name=&quot;yminhidden&quot; type=&quot;real&quot; value=&quot;-12.141284942626953&quot;/&gt;&lt;Property name=&quot;ymaxhidden&quot; type=&quot;real&quot; value=&quot;27.141284942626953&quot;/&gt;&lt;Property name=&quot;forcenoviewscaling&quot; type=&quot;bool&quot; value=&quot;off&quot;/&gt;&lt;Property name=&quot;viewscaletype&quot; type=&quot;group&quot; value=&quot;none&quot;/&gt;&lt;Property name=&quot;autocontext&quot; type=&quot;group&quot; value=&quot;autofit&quot;/&gt;&lt;Property name=&quot;xweight&quot; type=&quot;real&quot; value=&quot;1&quot;/&gt;&lt;Property name=&quot;yweight&quot; type=&quot;real&quot; value=&quot;1&quot;/&gt;&lt;Property name=&quot;xscale&quot; type=&quot;real&quot; value=&quot;1&quot;/&gt;&lt;Property name=&quot;yscale&quot; type=&quot;real&quot; value=&quot;1&quot;/&gt;&lt;Property name=&quot;abstractviewsetting&quot; type=&quot;group&quot; value=&quot;on&quot;/&gt;&lt;Property name=&quot;abstractviewlratio&quot; type=&quot;real&quot; value=&quot;-0.05000000074505806&quot;/&gt;&lt;Property name=&quot;abstractviewrratio&quot; type=&quot;real&quot; value=&quot;0.05000000074505806&quot;/&gt;&lt;Property name=&quot;abstractviewbratio&quot; type=&quot;real&quot; value=&quot;-0.5988523960113525&quot;/&gt;&lt;Property name=&quot;abstractviewtratio&quot; type=&quot;real&quot; value=&quot;0.5988523960113525&quot;/&gt;&lt;Property name=&quot;abstractviewxscale&quot; type=&quot;real&quot; value=&quot;0.08607199043035507&quot;/&gt;&lt;Property name=&quot;abstractviewyscale&quot; type=&quot;real&quot; value=&quot;0.08607199043035507&quot;/&gt;&lt;Property name=&quot;manualgrid&quot; type=&quot;group&quot; value=&quot;off&quot;/&gt;&lt;Property name=&quot;xspacing&quot; type=&quot;real&quot; value=&quot;1&quot;/&gt;&lt;Property name=&quot;y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canvassizedip&quot; type=&quot;realarray&quot; value=&quot;710, 487&quot;/&gt;&lt;Property name=&quot;renderareasizedip&quot; type=&quot;realarray&quot; value=&quot;568, 425&quot;/&gt;&lt;/PropSet&gt;&lt;PropSet id=&quot;clip&quot;/&gt;&lt;PropSet id=&quot;table&quot;/&gt;&lt;UpdateTimeStamp&gt;Sep 27, 2023, 10:13:16 PM&lt;/UpdateTimeStamp&gt;&lt;/Root&gt;"/>
</p:tagLst>
</file>

<file path=ppt/tags/tag2.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2.0.257&quot;&gt;&lt;VersionInformation&gt;&lt;Version&gt;1&lt;/Version&gt;&lt;/VersionInformation&gt;&lt;Entity&gt;/result/feature/pg2&lt;/Entity&gt;&lt;Tag&gt;pg2&lt;/Tag&gt;&lt;Node&gt;Results &amp;gt; Transported Quantity (ts)&lt;/Node&gt;&lt;LinkType&gt;Image&lt;/LinkType&gt;&lt;ModelLink directoryType=&quot;none&quot;&gt;H:\hub\root\build\main\daily\test\tapplications\Structural_Mechanics_Module\Diffusion_in_Solids\vacancy_electromigration.mph&lt;/ModelLink&gt;&lt;LocalPath&gt;vacancy_electromigration.mph&lt;/LocalPath&gt;&lt;SDim&gt;2&lt;/SDim&gt;&lt;Locked&gt;false&lt;/Locked&gt;&lt;PropSet id=&quot;image&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n&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ff&quot;/&gt;&lt;Property name=&quot;allowgltf&quot; type=&quot;bool&quot; value=&quot;off&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2&quot;/&gt;&lt;Property name=&quot;options2d&quot; type=&quot;group&quot; value=&quot;on&quot;/&gt;&lt;Property name=&quot;title2d&quot; type=&quot;bool&quot; value=&quot;on&quot;/&gt;&lt;Property name=&quot;legend2d&quot; type=&quot;bool&quot; value=&quot;on&quot;/&gt;&lt;Property name=&quot;axes2d&quot; type=&quot;bool&quot; value=&quot;on&quot;/&gt;&lt;Property name=&quot;logo2d&quot; type=&quot;bool&quot; value=&quot;off&quot;/&gt;&lt;Property name=&quot;fontsize&quot; type=&quot;integer&quot; value=&quot;10&quot;/&gt;&lt;Property name=&quot;colortheme&quot; type=&quot;string&quot; value=&quot;globaltheme&quot;/&gt;&lt;Property name=&quot;background&quot; type=&quot;group&quot; value=&quot;transparent&quot;/&gt;&lt;Property name=&quot;lockview&quot; type=&quot;string&quot; value=&quot;on&quot;/&gt;&lt;Property name=&quot;linkedinfo&quot; type=&quot;string&quot; value=&quot;&quot;/&gt;&lt;/PropSet&gt;&lt;PropSet id=&quot;view&quot;&gt;&lt;Property name=&quot;showlabels&quot; type=&quot;bool&quot; value=&quot;off&quot;/&gt;&lt;Property name=&quot;showDirections&quot; type=&quot;bool&quot; value=&quot;off&quot;/&gt;&lt;Property name=&quot;showgrid&quot; type=&quot;bool&quot; value=&quot;on&quot;/&gt;&lt;Property name=&quot;rendermesh&quot; type=&quot;bool&quot; value=&quot;on&quot;/&gt;&lt;Property name=&quot;showunits&quot; type=&quot;bool&quot; value=&quot;on&quot;/&gt;&lt;Property name=&quot;plotgroupunits&quot; type=&quot;stringarray&quot; value=&quot;, &quot;/&gt;&lt;Property name=&quot;locked&quot; type=&quot;bool&quot; value=&quot;off&quot;/&gt;&lt;Property name=&quot;istemporary&quot; type=&quot;bool&quot; value=&quot;off&quot;/&gt;&lt;Property name=&quot;showselection&quot; type=&quot;bool&quot; value=&quot;on&quot;/&gt;&lt;Property name=&quot;showmaterial&quot; type=&quot;bool&quot; value=&quot;off&quot;/&gt;&lt;Property name=&quot;hidestatus&quot; type=&quot;string&quot; value=&quot;hide&quot;/&gt;&lt;Property name=&quot;isnew&quot; type=&quot;bool&quot; value=&quot;off&quot;/&gt;&lt;Property name=&quot;postviewkey&quot; type=&quot;string&quot; value=&quot;&quot;/&gt;&lt;Property name=&quot;workplaneclip&quot; type=&quot;bool&quot; value=&quot;off&quot;/&gt;&lt;Property name=&quot;offscreenoverride&quot; type=&quot;bool&quot; value=&quot;off&quot;/&gt;&lt;/PropSet&gt;&lt;PropSet id=&quot;camera&quot;/&gt;&lt;PropSet id=&quot;axis&quot;&gt;&lt;Property name=&quot;xmin&quot; type=&quot;real&quot; value=&quot;-1.25&quot;/&gt;&lt;Property name=&quot;xmax&quot; type=&quot;real&quot; value=&quot;51.25&quot;/&gt;&lt;Property name=&quot;ymin&quot; type=&quot;real&quot; value=&quot;-12.279930114746094&quot;/&gt;&lt;Property name=&quot;ymax&quot; type=&quot;real&quot; value=&quot;27.279930114746094&quot;/&gt;&lt;Property name=&quot;xminhidden&quot; type=&quot;real&quot; value=&quot;-1.25&quot;/&gt;&lt;Property name=&quot;xmaxhidden&quot; type=&quot;real&quot; value=&quot;51.25&quot;/&gt;&lt;Property name=&quot;yminhidden&quot; type=&quot;real&quot; value=&quot;-12.279930114746094&quot;/&gt;&lt;Property name=&quot;ymaxhidden&quot; type=&quot;real&quot; value=&quot;27.279930114746094&quot;/&gt;&lt;Property name=&quot;forcenoviewscaling&quot; type=&quot;bool&quot; value=&quot;off&quot;/&gt;&lt;Property name=&quot;viewscaletype&quot; type=&quot;group&quot; value=&quot;none&quot;/&gt;&lt;Property name=&quot;autocontext&quot; type=&quot;group&quot; value=&quot;autofit&quot;/&gt;&lt;Property name=&quot;xweight&quot; type=&quot;real&quot; value=&quot;1&quot;/&gt;&lt;Property name=&quot;yweight&quot; type=&quot;real&quot; value=&quot;1&quot;/&gt;&lt;Property name=&quot;xscale&quot; type=&quot;real&quot; value=&quot;1&quot;/&gt;&lt;Property name=&quot;yscale&quot; type=&quot;real&quot; value=&quot;1&quot;/&gt;&lt;Property name=&quot;abstractviewsetting&quot; type=&quot;group&quot; value=&quot;on&quot;/&gt;&lt;Property name=&quot;abstractviewlratio&quot; type=&quot;real&quot; value=&quot;-0.05000000074505806&quot;/&gt;&lt;Property name=&quot;abstractviewrratio&quot; type=&quot;real&quot; value=&quot;0.05000000074505806&quot;/&gt;&lt;Property name=&quot;abstractviewbratio&quot; type=&quot;real&quot; value=&quot;-0.5988523960113525&quot;/&gt;&lt;Property name=&quot;abstractviewtratio&quot; type=&quot;real&quot; value=&quot;0.5988523960113525&quot;/&gt;&lt;Property name=&quot;abstractviewxscale&quot; type=&quot;real&quot; value=&quot;0.08607199043035507&quot;/&gt;&lt;Property name=&quot;abstractviewyscale&quot; type=&quot;real&quot; value=&quot;0.08607199043035507&quot;/&gt;&lt;Property name=&quot;manualgrid&quot; type=&quot;group&quot; value=&quot;off&quot;/&gt;&lt;Property name=&quot;xspacing&quot; type=&quot;real&quot; value=&quot;1&quot;/&gt;&lt;Property name=&quot;y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canvassizedip&quot; type=&quot;realarray&quot; value=&quot;710, 487&quot;/&gt;&lt;Property name=&quot;renderareasizedip&quot; type=&quot;realarray&quot; value=&quot;568, 428&quot;/&gt;&lt;/PropSet&gt;&lt;PropSet id=&quot;clip&quot;/&gt;&lt;PropSet id=&quot;table&quot;/&gt;&lt;UpdateTimeStamp&gt;Sep 27, 2023, 10:13:21 PM&lt;/UpdateTimeStamp&gt;&lt;/Root&gt;"/>
</p:tagLst>
</file>

<file path=ppt/tags/tag3.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2.0.257&quot;&gt;&lt;VersionInformation&gt;&lt;Version&gt;1&lt;/Version&gt;&lt;/VersionInformation&gt;&lt;Entity&gt;/result/feature/pg9&lt;/Entity&gt;&lt;Tag&gt;pg9&lt;/Tag&gt;&lt;Node&gt;Results &amp;gt; Hydrostatic Stress vs. Time&lt;/Node&gt;&lt;LinkType&gt;Image&lt;/LinkType&gt;&lt;ModelLink directoryType=&quot;none&quot;&gt;H:\hub\root\build\main\daily\test\tapplications\Structural_Mechanics_Module\Diffusion_in_Solids\vacancy_electromigration.mph&lt;/ModelLink&gt;&lt;LocalPath&gt;vacancy_electromigration.mph&lt;/LocalPath&gt;&lt;SDim&gt;1&lt;/SDim&gt;&lt;Locked&gt;false&lt;/Locked&gt;&lt;PropSet id=&quot;image&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n&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n&quot;/&gt;&lt;Property name=&quot;allowgltf&quot; type=&quot;bool&quot; value=&quot;off&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1&quot;/&gt;&lt;Property name=&quot;options1d&quot; type=&quot;group&quot; value=&quot;on&quot;/&gt;&lt;Property name=&quot;title1d&quot; type=&quot;bool&quot; value=&quot;on&quot;/&gt;&lt;Property name=&quot;legend1d&quot; type=&quot;bool&quot; value=&quot;on&quot;/&gt;&lt;Property name=&quot;axes1d&quot; type=&quot;bool&quot; value=&quot;on&quot;/&gt;&lt;Property name=&quot;showgrid&quot; type=&quot;bool&quot; value=&quot;on&quot;/&gt;&lt;Property name=&quot;logo1d&quot; type=&quot;bool&quot; value=&quot;off&quot;/&gt;&lt;Property name=&quot;fontsize&quot; type=&quot;integer&quot; value=&quot;10&quot;/&gt;&lt;Property name=&quot;colortheme&quot; type=&quot;string&quot; value=&quot;globaltheme&quot;/&gt;&lt;Property name=&quot;background&quot; type=&quot;group&quot; value=&quot;transparent&quot;/&gt;&lt;Property name=&quot;lockview&quot; type=&quot;string&quot; value=&quot;on&quot;/&gt;&lt;Property name=&quot;linkedinfo&quot; type=&quot;string&quot; value=&quot;&quot;/&gt;&lt;/PropSet&gt;&lt;PropSet id=&quot;view&quot;&gt;&lt;Property name=&quot;axislimits&quot; type=&quot;group&quot; value=&quot;off&quot;/&gt;&lt;Property name=&quot;xmin&quot; type=&quot;real&quot; value=&quot;-0.2982581722739203&quot;/&gt;&lt;Property name=&quot;xmax&quot; type=&quot;real&quot; value=&quot;16.501961875977624&quot;/&gt;&lt;Property name=&quot;ymin&quot; type=&quot;real&quot; value=&quot;-53792.048605377684&quot;/&gt;&lt;Property name=&quot;ymax&quot; type=&quot;real&quot; value=&quot;53466.98798427553&quot;/&gt;&lt;Property name=&quot;showsecaxislimit&quot; type=&quot;group&quot; value=&quot;off&quot;/&gt;&lt;Property name=&quot;yminsec&quot; type=&quot;real&quot; value=&quot;-1&quot;/&gt;&lt;Property name=&quot;ymaxsec&quot; type=&quot;real&quot; value=&quot;1&quot;/&gt;&lt;Property name=&quot;preserveaspect&quot; type=&quot;bool&quot; value=&quot;off&quot;/&gt;&lt;Property name=&quot;xlog&quot; type=&quot;bool&quot; value=&quot;off&quot;/&gt;&lt;Property name=&quot;ylog&quot; type=&quot;bool&quot; value=&quot;off&quot;/&gt;&lt;Property name=&quot;showsecylog&quot; type=&quot;group&quot; value=&quot;off&quot;/&gt;&lt;Property name=&quot;ylogsec&quot; type=&quot;bool&quot; value=&quot;off&quot;/&gt;&lt;Property name=&quot;showgrid&quot; type=&quot;group&quot; value=&quot;on&quot;/&gt;&lt;Property name=&quot;showmanualgrid&quot; type=&quot;group&quot; value=&quot;on&quot;/&gt;&lt;Property name=&quot;manualgrid&quot; type=&quot;group&quot; value=&quot;off&quot;/&gt;&lt;Property name=&quot;showxspacing&quot; type=&quot;group&quot; value=&quot;on&quot;/&gt;&lt;Property name=&quot;xspacing&quot; type=&quot;real&quot; value=&quot;1&quot;/&gt;&lt;Property name=&quot;showyspacing&quot; type=&quot;group&quot; value=&quot;on&quot;/&gt;&lt;Property name=&quot;yspacing&quot; type=&quot;real&quot; value=&quot;1&quot;/&gt;&lt;Property name=&quot;showsecyspacing&quot; type=&quot;group&quot; value=&quot;off&quot;/&gt;&lt;Property name=&quot;ysec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showsecyextra&quot; type=&quot;group&quot; value=&quot;off&quot;/&gt;&lt;Property name=&quot;ysecextra&quot; type=&quot;realarray&quot; value=&quot;&quot;/&gt;&lt;Property name=&quot;ysecextra_vector_method&quot; type=&quot;string&quot; value=&quot;step&quot;/&gt;&lt;Property name=&quot;ysecextra_vector_start&quot; type=&quot;string&quot; value=&quot;&quot;/&gt;&lt;Property name=&quot;ysecextra_vector_stop&quot; type=&quot;string&quot; value=&quot;&quot;/&gt;&lt;Property name=&quot;ysecextra_vector_step&quot; type=&quot;string&quot; value=&quot;&quot;/&gt;&lt;Property name=&quot;ysecextra_vector_numvalues&quot; type=&quot;string&quot; value=&quot;&quot;/&gt;&lt;Property name=&quot;ysecextra_vector_function&quot; type=&quot;string&quot; value=&quot;none&quot;/&gt;&lt;Property name=&quot;ysecextra_vector_interval&quot; type=&quot;string&quot; value=&quot;octave&quot;/&gt;&lt;Property name=&quot;ysecextra_vector_freqperdec&quot; type=&quot;string&quot; value=&quot;&quot;/&gt;&lt;/PropSet&gt;&lt;PropSet id=&quot;camera&quot;/&gt;&lt;PropSet id=&quot;axis&quot;/&gt;&lt;PropSet id=&quot;clip&quot;/&gt;&lt;PropSet id=&quot;table&quot;/&gt;&lt;UpdateTimeStamp&gt;Sep 27, 2023, 10:13:25 PM&lt;/UpdateTimeStamp&gt;&lt;/Root&gt;"/>
</p:tagLst>
</file>

<file path=ppt/tags/tag4.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2.0.257&quot;&gt;&lt;VersionInformation&gt;&lt;Version&gt;1&lt;/Version&gt;&lt;/VersionInformation&gt;&lt;Entity&gt;/result/feature/pg10&lt;/Entity&gt;&lt;Tag&gt;pg10&lt;/Tag&gt;&lt;Node&gt;Results &amp;gt; Normalized Concentrations vs. Time&lt;/Node&gt;&lt;LinkType&gt;Image&lt;/LinkType&gt;&lt;ModelLink directoryType=&quot;none&quot;&gt;H:\hub\root\build\main\daily\test\tapplications\Structural_Mechanics_Module\Diffusion_in_Solids\vacancy_electromigration.mph&lt;/ModelLink&gt;&lt;LocalPath&gt;vacancy_electromigration.mph&lt;/LocalPath&gt;&lt;SDim&gt;1&lt;/SDim&gt;&lt;Locked&gt;false&lt;/Locked&gt;&lt;PropSet id=&quot;image&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n&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n&quot;/&gt;&lt;Property name=&quot;allowgltf&quot; type=&quot;bool&quot; value=&quot;off&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1&quot;/&gt;&lt;Property name=&quot;options1d&quot; type=&quot;group&quot; value=&quot;on&quot;/&gt;&lt;Property name=&quot;title1d&quot; type=&quot;bool&quot; value=&quot;on&quot;/&gt;&lt;Property name=&quot;legend1d&quot; type=&quot;bool&quot; value=&quot;on&quot;/&gt;&lt;Property name=&quot;axes1d&quot; type=&quot;bool&quot; value=&quot;on&quot;/&gt;&lt;Property name=&quot;showgrid&quot; type=&quot;bool&quot; value=&quot;on&quot;/&gt;&lt;Property name=&quot;logo1d&quot; type=&quot;bool&quot; value=&quot;off&quot;/&gt;&lt;Property name=&quot;fontsize&quot; type=&quot;integer&quot; value=&quot;10&quot;/&gt;&lt;Property name=&quot;colortheme&quot; type=&quot;string&quot; value=&quot;globaltheme&quot;/&gt;&lt;Property name=&quot;background&quot; type=&quot;group&quot; value=&quot;transparent&quot;/&gt;&lt;Property name=&quot;lockview&quot; type=&quot;string&quot; value=&quot;on&quot;/&gt;&lt;Property name=&quot;linkedinfo&quot; type=&quot;string&quot; value=&quot;&quot;/&gt;&lt;/PropSet&gt;&lt;PropSet id=&quot;view&quot;&gt;&lt;Property name=&quot;axislimits&quot; type=&quot;group&quot; value=&quot;off&quot;/&gt;&lt;Property name=&quot;xmin&quot; type=&quot;real&quot; value=&quot;-0.29585673771454896&quot;/&gt;&lt;Property name=&quot;xmax&quot; type=&quot;real&quot; value=&quot;16.49956044141825&quot;/&gt;&lt;Property name=&quot;ymin&quot; type=&quot;real&quot; value=&quot;0.5639853056867677&quot;/&gt;&lt;Property name=&quot;ymax&quot; type=&quot;real&quot; value=&quot;1.7026813613132321&quot;/&gt;&lt;Property name=&quot;showsecaxislimit&quot; type=&quot;group&quot; value=&quot;off&quot;/&gt;&lt;Property name=&quot;yminsec&quot; type=&quot;real&quot; value=&quot;-1&quot;/&gt;&lt;Property name=&quot;ymaxsec&quot; type=&quot;real&quot; value=&quot;1&quot;/&gt;&lt;Property name=&quot;preserveaspect&quot; type=&quot;bool&quot; value=&quot;off&quot;/&gt;&lt;Property name=&quot;xlog&quot; type=&quot;bool&quot; value=&quot;off&quot;/&gt;&lt;Property name=&quot;ylog&quot; type=&quot;bool&quot; value=&quot;off&quot;/&gt;&lt;Property name=&quot;showsecylog&quot; type=&quot;group&quot; value=&quot;off&quot;/&gt;&lt;Property name=&quot;ylogsec&quot; type=&quot;bool&quot; value=&quot;off&quot;/&gt;&lt;Property name=&quot;showgrid&quot; type=&quot;group&quot; value=&quot;on&quot;/&gt;&lt;Property name=&quot;showmanualgrid&quot; type=&quot;group&quot; value=&quot;on&quot;/&gt;&lt;Property name=&quot;manualgrid&quot; type=&quot;group&quot; value=&quot;off&quot;/&gt;&lt;Property name=&quot;showxspacing&quot; type=&quot;group&quot; value=&quot;on&quot;/&gt;&lt;Property name=&quot;xspacing&quot; type=&quot;real&quot; value=&quot;1&quot;/&gt;&lt;Property name=&quot;showyspacing&quot; type=&quot;group&quot; value=&quot;on&quot;/&gt;&lt;Property name=&quot;yspacing&quot; type=&quot;real&quot; value=&quot;1&quot;/&gt;&lt;Property name=&quot;showsecyspacing&quot; type=&quot;group&quot; value=&quot;off&quot;/&gt;&lt;Property name=&quot;ysec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showsecyextra&quot; type=&quot;group&quot; value=&quot;off&quot;/&gt;&lt;Property name=&quot;ysecextra&quot; type=&quot;realarray&quot; value=&quot;&quot;/&gt;&lt;Property name=&quot;ysecextra_vector_method&quot; type=&quot;string&quot; value=&quot;step&quot;/&gt;&lt;Property name=&quot;ysecextra_vector_start&quot; type=&quot;string&quot; value=&quot;&quot;/&gt;&lt;Property name=&quot;ysecextra_vector_stop&quot; type=&quot;string&quot; value=&quot;&quot;/&gt;&lt;Property name=&quot;ysecextra_vector_step&quot; type=&quot;string&quot; value=&quot;&quot;/&gt;&lt;Property name=&quot;ysecextra_vector_numvalues&quot; type=&quot;string&quot; value=&quot;&quot;/&gt;&lt;Property name=&quot;ysecextra_vector_function&quot; type=&quot;string&quot; value=&quot;none&quot;/&gt;&lt;Property name=&quot;ysecextra_vector_interval&quot; type=&quot;string&quot; value=&quot;octave&quot;/&gt;&lt;Property name=&quot;ysecextra_vector_freqperdec&quot; type=&quot;string&quot; value=&quot;&quot;/&gt;&lt;/PropSet&gt;&lt;PropSet id=&quot;camera&quot;/&gt;&lt;PropSet id=&quot;axis&quot;/&gt;&lt;PropSet id=&quot;clip&quot;/&gt;&lt;PropSet id=&quot;table&quot;/&gt;&lt;UpdateTimeStamp&gt;Sep 27, 2023, 10:13:31 PM&lt;/UpdateTimeStamp&gt;&lt;/Root&gt;"/>
</p:tagLst>
</file>

<file path=ppt/tags/tag5.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2.0.257&quot;&gt;&lt;VersionInformation&gt;&lt;Version&gt;1&lt;/Version&gt;&lt;/VersionInformation&gt;&lt;Entity&gt;/result/feature/pg7&lt;/Entity&gt;&lt;Tag&gt;pg7&lt;/Tag&gt;&lt;Node&gt;Results &amp;gt; Hydrostatic Stress (Centerline) at 70 s&lt;/Node&gt;&lt;LinkType&gt;Image&lt;/LinkType&gt;&lt;ModelLink directoryType=&quot;none&quot;&gt;H:\hub\root\build\main\daily\test\tapplications\Structural_Mechanics_Module\Diffusion_in_Solids\vacancy_electromigration.mph&lt;/ModelLink&gt;&lt;LocalPath&gt;vacancy_electromigration.mph&lt;/LocalPath&gt;&lt;SDim&gt;1&lt;/SDim&gt;&lt;Locked&gt;false&lt;/Locked&gt;&lt;PropSet id=&quot;image&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n&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n&quot;/&gt;&lt;Property name=&quot;allowgltf&quot; type=&quot;bool&quot; value=&quot;off&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1&quot;/&gt;&lt;Property name=&quot;options1d&quot; type=&quot;group&quot; value=&quot;on&quot;/&gt;&lt;Property name=&quot;title1d&quot; type=&quot;bool&quot; value=&quot;on&quot;/&gt;&lt;Property name=&quot;legend1d&quot; type=&quot;bool&quot; value=&quot;on&quot;/&gt;&lt;Property name=&quot;axes1d&quot; type=&quot;bool&quot; value=&quot;on&quot;/&gt;&lt;Property name=&quot;showgrid&quot; type=&quot;bool&quot; value=&quot;on&quot;/&gt;&lt;Property name=&quot;logo1d&quot; type=&quot;bool&quot; value=&quot;off&quot;/&gt;&lt;Property name=&quot;fontsize&quot; type=&quot;integer&quot; value=&quot;10&quot;/&gt;&lt;Property name=&quot;colortheme&quot; type=&quot;string&quot; value=&quot;globaltheme&quot;/&gt;&lt;Property name=&quot;background&quot; type=&quot;group&quot; value=&quot;transparent&quot;/&gt;&lt;Property name=&quot;lockview&quot; type=&quot;string&quot; value=&quot;on&quot;/&gt;&lt;Property name=&quot;linkedinfo&quot; type=&quot;string&quot; value=&quot;&quot;/&gt;&lt;/PropSet&gt;&lt;PropSet id=&quot;view&quot;&gt;&lt;Property name=&quot;axislimits&quot; type=&quot;group&quot; value=&quot;off&quot;/&gt;&lt;Property name=&quot;xmin&quot; type=&quot;real&quot; value=&quot;-0.9203395030166682&quot;/&gt;&lt;Property name=&quot;xmax&quot; type=&quot;real&quot; value=&quot;50.920339503016656&quot;/&gt;&lt;Property name=&quot;ymin&quot; type=&quot;real&quot; value=&quot;-374.3466499202934&quot;/&gt;&lt;Property name=&quot;ymax&quot; type=&quot;real&quot; value=&quot;374.34664992028314&quot;/&gt;&lt;Property name=&quot;showsecaxislimit&quot; type=&quot;group&quot; value=&quot;off&quot;/&gt;&lt;Property name=&quot;yminsec&quot; type=&quot;real&quot; value=&quot;-1&quot;/&gt;&lt;Property name=&quot;ymaxsec&quot; type=&quot;real&quot; value=&quot;1&quot;/&gt;&lt;Property name=&quot;preserveaspect&quot; type=&quot;bool&quot; value=&quot;off&quot;/&gt;&lt;Property name=&quot;xlog&quot; type=&quot;bool&quot; value=&quot;off&quot;/&gt;&lt;Property name=&quot;ylog&quot; type=&quot;bool&quot; value=&quot;off&quot;/&gt;&lt;Property name=&quot;showsecylog&quot; type=&quot;group&quot; value=&quot;off&quot;/&gt;&lt;Property name=&quot;ylogsec&quot; type=&quot;bool&quot; value=&quot;off&quot;/&gt;&lt;Property name=&quot;showgrid&quot; type=&quot;group&quot; value=&quot;on&quot;/&gt;&lt;Property name=&quot;showmanualgrid&quot; type=&quot;group&quot; value=&quot;on&quot;/&gt;&lt;Property name=&quot;manualgrid&quot; type=&quot;group&quot; value=&quot;off&quot;/&gt;&lt;Property name=&quot;showxspacing&quot; type=&quot;group&quot; value=&quot;on&quot;/&gt;&lt;Property name=&quot;xspacing&quot; type=&quot;real&quot; value=&quot;1&quot;/&gt;&lt;Property name=&quot;showyspacing&quot; type=&quot;group&quot; value=&quot;on&quot;/&gt;&lt;Property name=&quot;yspacing&quot; type=&quot;real&quot; value=&quot;1&quot;/&gt;&lt;Property name=&quot;showsecyspacing&quot; type=&quot;group&quot; value=&quot;off&quot;/&gt;&lt;Property name=&quot;ysec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showsecyextra&quot; type=&quot;group&quot; value=&quot;off&quot;/&gt;&lt;Property name=&quot;ysecextra&quot; type=&quot;realarray&quot; value=&quot;&quot;/&gt;&lt;Property name=&quot;ysecextra_vector_method&quot; type=&quot;string&quot; value=&quot;step&quot;/&gt;&lt;Property name=&quot;ysecextra_vector_start&quot; type=&quot;string&quot; value=&quot;&quot;/&gt;&lt;Property name=&quot;ysecextra_vector_stop&quot; type=&quot;string&quot; value=&quot;&quot;/&gt;&lt;Property name=&quot;ysecextra_vector_step&quot; type=&quot;string&quot; value=&quot;&quot;/&gt;&lt;Property name=&quot;ysecextra_vector_numvalues&quot; type=&quot;string&quot; value=&quot;&quot;/&gt;&lt;Property name=&quot;ysecextra_vector_function&quot; type=&quot;string&quot; value=&quot;none&quot;/&gt;&lt;Property name=&quot;ysecextra_vector_interval&quot; type=&quot;string&quot; value=&quot;octave&quot;/&gt;&lt;Property name=&quot;ysecextra_vector_freqperdec&quot; type=&quot;string&quot; value=&quot;&quot;/&gt;&lt;/PropSet&gt;&lt;PropSet id=&quot;camera&quot;/&gt;&lt;PropSet id=&quot;axis&quot;/&gt;&lt;PropSet id=&quot;clip&quot;/&gt;&lt;PropSet id=&quot;table&quot;/&gt;&lt;UpdateTimeStamp&gt;Sep 27, 2023, 10:13:38 PM&lt;/UpdateTimeStamp&gt;&lt;/Root&gt;"/>
</p:tagLst>
</file>

<file path=ppt/theme/theme1.xml><?xml version="1.0" encoding="utf-8"?>
<a:theme xmlns:a="http://schemas.openxmlformats.org/drawingml/2006/main" name="comsol">
  <a:themeElements>
    <a:clrScheme name="COMSOL 1">
      <a:dk1>
        <a:srgbClr val="393A39"/>
      </a:dk1>
      <a:lt1>
        <a:srgbClr val="FFFFFF"/>
      </a:lt1>
      <a:dk2>
        <a:srgbClr val="24325B"/>
      </a:dk2>
      <a:lt2>
        <a:srgbClr val="D7E3EE"/>
      </a:lt2>
      <a:accent1>
        <a:srgbClr val="005596"/>
      </a:accent1>
      <a:accent2>
        <a:srgbClr val="368CCB"/>
      </a:accent2>
      <a:accent3>
        <a:srgbClr val="EEA341"/>
      </a:accent3>
      <a:accent4>
        <a:srgbClr val="E65E30"/>
      </a:accent4>
      <a:accent5>
        <a:srgbClr val="388090"/>
      </a:accent5>
      <a:accent6>
        <a:srgbClr val="A5D5CF"/>
      </a:accent6>
      <a:hlink>
        <a:srgbClr val="368CCB"/>
      </a:hlink>
      <a:folHlink>
        <a:srgbClr val="005596"/>
      </a:folHlink>
    </a:clrScheme>
    <a:fontScheme name="COMSOL">
      <a:majorFont>
        <a:latin typeface="Lato"/>
        <a:ea typeface=""/>
        <a:cs typeface=""/>
      </a:majorFont>
      <a:minorFont>
        <a:latin typeface="La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B43074F0-4B04-455D-A174-9AE4F28B5B0E}" vid="{3FF8A466-F0F8-46B5-8CD7-6E797DFE1A71}"/>
    </a:ext>
  </a:extLst>
</a:theme>
</file>

<file path=docProps/app.xml><?xml version="1.0" encoding="utf-8"?>
<Properties xmlns="http://schemas.openxmlformats.org/officeDocument/2006/extended-properties" xmlns:vt="http://schemas.openxmlformats.org/officeDocument/2006/docPropsVTypes">
  <Template/>
  <TotalTime>0</TotalTime>
  <Words>0</Words>
  <Application>Microsoft Office PowerPoint</Application>
  <PresentationFormat>On-screen Show (16:9)</PresentationFormat>
  <Paragraphs>0</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Lato</vt:lpstr>
      <vt:lpstr>Lato Light</vt:lpstr>
      <vt:lpstr>Wingdings</vt:lpstr>
      <vt:lpstr>comsol</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2023-09-27T20:13:46Z</dcterms:created>
  <dc:creator>COMSOL</dc:creator>
  <cp:lastModifiedBy>COMSOL</cp:lastModifiedBy>
  <dcterms:modified xsi:type="dcterms:W3CDTF">2023-09-27T20:13:46Z</dcterms:modified>
  <cp:revision>1</cp:revision>
  <dc:title>Vacancy Electromigration in IC Interconnect Lines</dc:title>
</cp:coreProperties>
</file>