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1" r:id="rId1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5" Target="slides/slide6.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8.png" Type="http://schemas.openxmlformats.org/officeDocument/2006/relationships/image"/><Relationship Id="rId3" Type="http://schemas.openxmlformats.org/officeDocument/2006/relationships/tags" Target="../tags/tag1.xml"/></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9.png" Type="http://schemas.openxmlformats.org/officeDocument/2006/relationships/image"/></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Simulating Antenna Crosstalk on an Airplane's Fuselage</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Introduction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100" b="false" i="false" u="none">
                <a:solidFill>
                  <a:srgbClr val="393A39"/>
                </a:solidFill>
                <a:latin typeface="Lato"/>
              </a:rPr>
              <a:t>Antenna crosstalk, or co-site interference, is problematic when multiple antennas are used on a single large platform</a:t>
            </a:r>
          </a:p>
          <a:p>
            <a:pPr lvl="0" algn="l" indent="-176209" marL="176209">
              <a:lnSpc>
                <a:spcPct val="100000"/>
              </a:lnSpc>
              <a:spcBef>
                <a:spcPts val="1000"/>
              </a:spcBef>
              <a:buFont typeface="Wingdings"/>
              <a:buChar char="§"/>
            </a:pPr>
            <a:r>
              <a:rPr lang="en-US" sz="1100" b="false" i="false" u="none">
                <a:solidFill>
                  <a:srgbClr val="393A39"/>
                </a:solidFill>
                <a:latin typeface="Lato"/>
              </a:rPr>
              <a:t>In this example, the interference between two identical antennas at VHF frequency is studied with an S-parameter analysis of different configurations of a receiving antenna installed on an airplane fuselage</a:t>
            </a:r>
          </a:p>
          <a:p>
            <a:pPr lvl="0" algn="l" indent="-176209" marL="176209">
              <a:lnSpc>
                <a:spcPct val="100000"/>
              </a:lnSpc>
              <a:spcBef>
                <a:spcPts val="1000"/>
              </a:spcBef>
              <a:spcAft>
                <a:spcPct val="15000"/>
              </a:spcAft>
              <a:buFont typeface="Wingdings"/>
              <a:buChar char="§"/>
            </a:pPr>
            <a:r>
              <a:rPr lang="en-US" sz="1100" b="false" i="false" u="none">
                <a:solidFill>
                  <a:srgbClr val="393A39"/>
                </a:solidFill>
                <a:latin typeface="Lato"/>
              </a:rPr>
              <a:t>The 2D and 3D farfield radiation patterns of a transmitting antenna are computed and the lit and shadow areas on the airplane surface are also visualized</a:t>
            </a:r>
          </a:p>
        </p:txBody>
      </p:sp>
      <p:sp>
        <p:nvSpPr>
          <p:cNvPr name="AutoShape 4" id="4"/>
          <p:cNvSpPr/>
          <p:nvPr/>
        </p:nvSpPr>
        <p:spPr>
          <a:xfrm>
            <a:off x="4114800" y="3929389"/>
            <a:ext cx="4800600" cy="875888"/>
          </a:xfrm>
          <a:prstGeom prst="rect">
            <a:avLst/>
          </a:prstGeom>
        </p:spPr>
        <p:txBody>
          <a:bodyPr anchor="t" anchorCtr="false"/>
          <a:p>
            <a:r>
              <a:rPr lang="en-US" sz="1200" b="false" i="true" u="none">
                <a:solidFill>
                  <a:srgbClr val="1B4D81"/>
                </a:solidFill>
                <a:latin typeface="Lato"/>
              </a:rPr>
              <a:t>An airplane with ~20 m length of fuselage is simply depicted as an all-metallic structure except for the antenna enclosure. The surrounding air domain and perfectly matched layers are not shown</a:t>
            </a:r>
          </a:p>
        </p:txBody>
      </p:sp>
      <p:pic>
        <p:nvPicPr>
          <p:cNvPr name="Picture 3" id="3"/>
          <p:cNvPicPr>
            <a:picLocks noChangeAspect="true"/>
          </p:cNvPicPr>
          <p:nvPr/>
        </p:nvPicPr>
        <p:blipFill>
          <a:blip r:embed="rId2"/>
          <a:stretch>
            <a:fillRect/>
          </a:stretch>
        </p:blipFill>
        <p:spPr>
          <a:xfrm>
            <a:off x="4114800" y="338222"/>
            <a:ext cx="4800600" cy="3591167"/>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Electromagnetic Waves, Frequency Domain</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2819400" cy="4445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Results</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400" b="false" i="false" u="none">
                <a:solidFill>
                  <a:srgbClr val="393A39"/>
                </a:solidFill>
                <a:latin typeface="Lato"/>
              </a:rPr>
              <a:t>The figure shows the E-field norm distribution in dB scale on a vertical cut plane at each location of the receiving antenna</a:t>
            </a:r>
          </a:p>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Regardless of the location, the antenna on the bottom side of the fuselage is reacting to the field from the transmitting antenna on the top of the fuselage, so there is no complete shadow region with any of these three locations</a:t>
            </a:r>
          </a:p>
        </p:txBody>
      </p:sp>
      <p:sp>
        <p:nvSpPr>
          <p:cNvPr name="AutoShape 4" id="4"/>
          <p:cNvSpPr/>
          <p:nvPr/>
        </p:nvSpPr>
        <p:spPr>
          <a:xfrm>
            <a:off x="4114800" y="4029876"/>
            <a:ext cx="4800600" cy="684198"/>
          </a:xfrm>
          <a:prstGeom prst="rect">
            <a:avLst/>
          </a:prstGeom>
        </p:spPr>
        <p:txBody>
          <a:bodyPr anchor="t" anchorCtr="false"/>
          <a:p>
            <a:r>
              <a:rPr lang="en-US" sz="1200" b="false" i="true" u="none">
                <a:solidFill>
                  <a:srgbClr val="1B4D81"/>
                </a:solidFill>
                <a:latin typeface="Lato"/>
              </a:rPr>
              <a:t>E-field norm plot in dB scale on the yz-plane with the receiving antenna at locations on the fuselage bottom from the rear to front side</a:t>
            </a:r>
          </a:p>
        </p:txBody>
      </p:sp>
      <p:pic>
        <p:nvPicPr>
          <p:cNvPr name="Picture 3" id="3"/>
          <p:cNvPicPr>
            <a:picLocks noChangeAspect="true"/>
          </p:cNvPicPr>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endParaRPr lang="en-US"/>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To identify lit and shadow areas, the E-field norm is visualized on the airplane surface in the figure</a:t>
            </a:r>
          </a:p>
          <a:p>
            <a:pPr algn="l" indent="-176209" lvl="0" marL="176209">
              <a:lnSpc>
                <a:spcPct val="100000"/>
              </a:lnSpc>
              <a:spcBef>
                <a:spcPts val="1000"/>
              </a:spcBef>
              <a:buFont typeface="Wingdings"/>
              <a:buChar char="§"/>
            </a:pPr>
            <a:r>
              <a:rPr b="false" i="false" lang="en-US" sz="1400" u="none">
                <a:solidFill>
                  <a:srgbClr val="393A39"/>
                </a:solidFill>
                <a:latin typeface="Lato"/>
              </a:rPr>
              <a:t>By adjusting the display color range, the difference between the two categories is emphasized</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areas around turbines, rear wings, and some regions of the bottom side of the main wings and fuselage are relatively less affected by the transmitting antenna</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E-field norm on the airplane surface. The visualization color range is adjusted to emphasize the lit and shadow regions due to the transmitting antenna</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Results</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400" b="false" i="false" u="none">
                <a:solidFill>
                  <a:srgbClr val="393A39"/>
                </a:solidFill>
                <a:latin typeface="Lato"/>
              </a:rPr>
              <a:t>See the figure where the E-field norm is plotted in dB scale while the receiving antenna on the fuselage bottom is moved from the rear to the front side</a:t>
            </a:r>
          </a:p>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From the XY view, the shadow area is visible, located at the rear end of the fuselage bottom</a:t>
            </a:r>
          </a:p>
        </p:txBody>
      </p:sp>
      <p:sp>
        <p:nvSpPr>
          <p:cNvPr name="AutoShape 4" id="4"/>
          <p:cNvSpPr/>
          <p:nvPr/>
        </p:nvSpPr>
        <p:spPr>
          <a:xfrm>
            <a:off x="4114800" y="4029876"/>
            <a:ext cx="4800600" cy="684198"/>
          </a:xfrm>
          <a:prstGeom prst="rect">
            <a:avLst/>
          </a:prstGeom>
        </p:spPr>
        <p:txBody>
          <a:bodyPr anchor="t" anchorCtr="false"/>
          <a:p>
            <a:r>
              <a:rPr lang="en-US" sz="1200" b="false" i="true" u="none">
                <a:solidFill>
                  <a:srgbClr val="1B4D81"/>
                </a:solidFill>
                <a:latin typeface="Lato"/>
              </a:rPr>
              <a:t>E-field norm plot in dB scale from the XY view with the receiving antenna on the fuselage bottom from the rear to front side. The shadow area is located on the rear side</a:t>
            </a:r>
          </a:p>
        </p:txBody>
      </p:sp>
      <p:pic>
        <p:nvPicPr>
          <p:cNvPr name="Picture 3" id="3"/>
          <p:cNvPicPr>
            <a:picLocks noChangeAspect="true"/>
          </p:cNvPicPr>
          <p:nvPr/>
        </p:nvPicPr>
        <p:blipFill>
          <a:blip r:embed="rId2"/>
          <a:stretch>
            <a:fillRect/>
          </a:stretch>
        </p:blipFill>
        <p:spPr>
          <a:xfrm>
            <a:off x="4114800" y="429426"/>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6&lt;/Entity&gt;&lt;Tag&gt;pg6&lt;/Tag&gt;&lt;Node&gt;Results &amp;gt; Electric Field on Surface&lt;/Node&gt;&lt;LinkType&gt;Image&lt;/LinkType&gt;&lt;ModelLink directoryType=&quot;none&quot;&gt;H:\hub\root\build\main\daily\test\tapplications\RF_Module\EMI_EMC_Applications\airplane_antenna_crosstalk.mph&lt;/ModelLink&gt;&lt;LocalPath&gt;airplane_antenna_crosstalk.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n&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1.169841766357422&quot;/&gt;&lt;Property name=&quot;zoomanglefull&quot; type=&quot;real&quot; value=&quot;11.14561271667480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121.63961791992188, -162.1861572265625, 121.63961791992188&quot;/&gt;&lt;Property name=&quot;target&quot; type=&quot;realarray&quot; value=&quot;0, 0, 0&quot;/&gt;&lt;Property name=&quot;up&quot; type=&quot;realarray&quot; value=&quot;0.3086974024772644, 0.4115965962409973, 0.8574929237365723&quot;/&gt;&lt;Property name=&quot;rotationpoint&quot; type=&quot;realarray&quot; value=&quot;0, 0, 0&quot;/&gt;&lt;Property name=&quot;viewoffset&quot; type=&quot;realarray&quot; value=&quot;-0.005149208940565586, 0.031751302325260466&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10:38:33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2023-09-27T20:38:40Z</dcterms:created>
  <dc:creator>COMSOL</dc:creator>
  <cp:lastModifiedBy>COMSOL</cp:lastModifiedBy>
  <dcterms:modified xsi:type="dcterms:W3CDTF">2023-09-27T20:38:40Z</dcterms:modified>
  <cp:revision>1</cp:revision>
  <dc:title>Simulating Antenna Crosstalk on an Airplane's Fuselage</dc:title>
</cp:coreProperties>
</file>