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1" r:id="rId15"/>
    <p:sldId id="262" r:id="rId16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5" Target="slides/slide6.xml" Type="http://schemas.openxmlformats.org/officeDocument/2006/relationships/slide"/><Relationship Id="rId16" Target="slides/slide5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7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ype="http://schemas.openxmlformats.org/officeDocument/2006/relationships/tags" Target="../tags/tag1.xml"/></Relationships>
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LED Bulb Cooling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Background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Light-emitting diode (LED) bulbs are nowadays preferred to incandescent light bulbs because of their higher longevity and energy efficiency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In LED bulbs, light is produced by electroluminescence, but 70% of the electrical power consumed is lost as heat in the process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Geometry and material properties can be optimized during the design process to prevent the bulb from overheating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device consists of an aluminum PCB supporting LED chips inside a plastic bulb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inside and outside of the bulb are filled with air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Symmetries are used on the 2 planes of symmetry to reduce computational time</a:t>
            </a:r>
          </a:p>
        </p:txBody>
      </p:sp>
      <p:sp>
        <p:nvSpPr>
          <p:cNvPr name="AutoShape 4" id="4"/>
          <p:cNvSpPr/>
          <p:nvPr/>
        </p:nvSpPr>
        <p:spPr>
          <a:xfrm>
            <a:off x="4922070" y="4633134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geometry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070" y="209550"/>
            <a:ext cx="3186061" cy="44235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LED chips are considered as heat sources dissipating power equal to the heat losses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The radiative surface-to-ambient heat transfer is taken into account on the PCB and LED chips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Buoyancy forces are taken into account for natural convection inside and outside the bulb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200" b="false" i="false" u="none">
                <a:solidFill>
                  <a:srgbClr val="393A39"/>
                </a:solidFill>
                <a:latin typeface="Lato"/>
              </a:rPr>
              <a:t>Free boundaries are defined around the bulb, with a pressure constraint on the bottom boundary to close the problem</a:t>
            </a:r>
          </a:p>
        </p:txBody>
      </p:sp>
      <p:sp>
        <p:nvSpPr>
          <p:cNvPr name="AutoShape 4" id="4"/>
          <p:cNvSpPr/>
          <p:nvPr/>
        </p:nvSpPr>
        <p:spPr>
          <a:xfrm>
            <a:off x="4922070" y="4633134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boundary conditions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922070" y="209550"/>
            <a:ext cx="3186061" cy="442358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thin film of hot air around the bulb creates a vertical airflow due to buoyancy forces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Convective cells appear inside the bulb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Velocity field inside and outside the LED bulb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LED chips are cooled by conduction and convection with the air inside the bulb, and by radiation to the ambient air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air inside the bulb is itself cooled by conduction with the plastic bulb in contact with ambient air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hot air inside the bulb can escape through small holes on the top of the bulb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Temperature field outside the LED bulb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5&lt;/Entity&gt;&lt;Tag&gt;pg5&lt;/Tag&gt;&lt;Node&gt;Results &amp;gt; Temperature outside bulb&lt;/Node&gt;&lt;LinkType&gt;Image&lt;/LinkType&gt;&lt;ModelLink directoryType=&quot;none&quot;&gt;H:\hub\root\build\main\daily\test\tapplications\Heat_Transfer_Module\Power_Electronics_and_Electronic_Cooling\led_bulb.mph&lt;/ModelLink&gt;&lt;LocalPath&gt;led_bulb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n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, \small m, \small m&quot;/&gt;&lt;Property name=&quot;locked&quot; type=&quot;bool&quot; value=&quot;off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mir1_3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perspective&quot;/&gt;&lt;Property name=&quot;orthoscale&quot; type=&quot;real&quot; value=&quot;0.6785703897476196&quot;/&gt;&lt;Property name=&quot;zoomanglefull&quot; type=&quot;real&quot; value=&quot;18.209672927856445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-0.49512025713920593, -0.6401603817939758, 0.515120267868042&quot;/&gt;&lt;Property name=&quot;target&quot; type=&quot;realarray&quot; value=&quot;0, 0.019999980926513672, 0.02000001072883606&quot;/&gt;&lt;Property name=&quot;up&quot; type=&quot;realarray&quot; value=&quot;0.3086974322795868, 0.4115965962409973, 0.8574929237365723&quot;/&gt;&lt;Property name=&quot;rotationpoint&quot; type=&quot;realarray&quot; value=&quot;0, 0.019999999552965164, 0.020000001415610313&quot;/&gt;&lt;Property name=&quot;viewoffset&quot; type=&quot;realarray&quot; value=&quot;0.0011271211551502347, -9.057272366177313E-4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1:28:43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6&lt;/Entity&gt;&lt;Tag&gt;pg6&lt;/Tag&gt;&lt;Node&gt;Results &amp;gt; Convective cells&lt;/Node&gt;&lt;LinkType&gt;Image&lt;/LinkType&gt;&lt;ModelLink directoryType=&quot;none&quot;&gt;H:\hub\root\build\main\daily\test\tapplications\Heat_Transfer_Module\Power_Electronics_and_Electronic_Cooling\led_bulb.mph&lt;/ModelLink&gt;&lt;LocalPath&gt;led_bulb.mph&lt;/LocalPath&gt;&lt;SDim&gt;3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n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3&quot;/&gt;&lt;Property name=&quot;options3d&quot; type=&quot;group&quot; value=&quot;on&quot;/&gt;&lt;Property name=&quot;title3d&quot; type=&quot;bool&quot; value=&quot;on&quot;/&gt;&lt;Property name=&quot;legend3d&quot; type=&quot;bool&quot; value=&quot;on&quot;/&gt;&lt;Property name=&quot;grid&quot; type=&quot;bool&quot; value=&quot;on&quot;/&gt;&lt;Property name=&quot;axisorientation&quot; type=&quot;bool&quot; value=&quot;on&quot;/&gt;&lt;Property name=&quot;logo3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renderwireframe&quot; type=&quot;bool&quot; value=&quot;off&quot;/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axisorientation&quot; type=&quot;bool&quot; value=&quot;on&quot;/&gt;&lt;Property name=&quot;showunits&quot; type=&quot;bool&quot; value=&quot;on&quot;/&gt;&lt;Property name=&quot;plotgroupunits&quot; type=&quot;stringarray&quot; value=&quot;\small m, \small m, \small m&quot;/&gt;&lt;Property name=&quot;locked&quot; type=&quot;bool&quot; value=&quot;on&quot;/&gt;&lt;Property name=&quot;rotcenlocked&quot; type=&quot;bool&quot; value=&quot;off&quot;/&gt;&lt;Property name=&quot;istemporary&quot; type=&quot;bool&quot; value=&quot;off&quot;/&gt;&lt;Property name=&quot;scenelight&quot; type=&quot;group&quot; value=&quot;on&quot;/&gt;&lt;Property name=&quot;totlightintensity&quot; type=&quot;real&quot; value=&quot;1.0&quot;/&gt;&lt;Property name=&quot;usediffuse&quot; type=&quot;bool&quot; value=&quot;on&quot;/&gt;&lt;Property name=&quot;usespecular&quot; type=&quot;bool&quot; value=&quot;on&quot;/&gt;&lt;Property name=&quot;globalambient&quot; type=&quot;group&quot; value=&quot;on&quot;/&gt;&lt;Property name=&quot;totambient&quot; type=&quot;real&quot; value=&quot;0.3&quot;/&gt;&lt;Property name=&quot;ambientcolor&quot; type=&quot;group&quot; value=&quot;white&quot;/&gt;&lt;Property name=&quot;customambientcolor&quot; type=&quot;realarray&quot; value=&quot;1, 1, 1&quot;/&gt;&lt;Property name=&quot;ssao&quot; type=&quot;group&quot; value=&quot;off&quot;/&gt;&lt;Property name=&quot;ssaoradiustype&quot; type=&quot;group&quot; value=&quot;relative&quot;/&gt;&lt;Property name=&quot;ssaoradiusrelative&quot; type=&quot;real&quot; value=&quot;0.4&quot;/&gt;&lt;Property name=&quot;ssaoradiusexplicit&quot; type=&quot;real&quot; value=&quot;0.4&quot;/&gt;&lt;Property name=&quot;ssaomagnitude&quot; type=&quot;real&quot; value=&quot;1.0&quot;/&gt;&lt;Property name=&quot;ssaosqueeze&quot; type=&quot;real&quot; value=&quot;1.0&quot;/&gt;&lt;Property name=&quot;ssaopreset&quot; type=&quot;group&quot; value=&quot;medium&quot;/&gt;&lt;Property name=&quot;ssaonsamples&quot; type=&quot;integer&quot; value=&quot;64&quot;/&gt;&lt;Property name=&quot;ssaoroughness&quot; type=&quot;real&quot; value=&quot;1.0&quot;/&gt;&lt;Property name=&quot;ssaokernelrotationstexturewidth&quot; type=&quot;integer&quot; value=&quot;4&quot;/&gt;&lt;Property name=&quot;ssaosmooth&quot; type=&quot;integer&quot; value=&quot;2&quot;/&gt;&lt;Property name=&quot;ssaonormalawaresmoothing&quot; type=&quot;bool&quot; value=&quot;off&quot;/&gt;&lt;Property name=&quot;ssaoresolution&quot; type=&quot;real&quot; value=&quot;1.0&quot;/&gt;&lt;Property name=&quot;shadowmapping&quot; type=&quot;group&quot; value=&quot;off&quot;/&gt;&lt;Property name=&quot;shadowmappingsoftness&quot; type=&quot;real&quot; value=&quot;0.5&quot;/&gt;&lt;Property name=&quot;shadowmappingstrength&quot; type=&quot;real&quot; value=&quot;0.5&quot;/&gt;&lt;Property name=&quot;shadowmappingpreset&quot; type=&quot;group&quot; value=&quot;low&quot;/&gt;&lt;Property name=&quot;shadowmappingnumberofoccludersamples&quot; type=&quot;integer&quot; value=&quot;8&quot;/&gt;&lt;Property name=&quot;shadowmappingnumberofsamples&quot; type=&quot;integer&quot; value=&quot;16&quot;/&gt;&lt;Property name=&quot;shadowmappingresolution&quot; type=&quot;real&quot; value=&quot;0.5&quot;/&gt;&lt;Property name=&quot;shadowmappingmultisamplingeverywhere&quot; type=&quot;bool&quot; value=&quot;on&quot;/&gt;&lt;Property name=&quot;shadowmappinglimitlightviewfrustums&quot; type=&quot;bool&quot; value=&quot;off&quot;/&gt;&lt;Property name=&quot;shadowmappingaccuratedepthcomparison&quot; type=&quot;group&quot; value=&quot;off&quot;/&gt;&lt;Property name=&quot;shadowmappingnormalawaresmoothing&quot; type=&quot;bool&quot; value=&quot;off&quot;/&gt;&lt;Property name=&quot;shadowmappingbiassettings&quot; type=&quot;group&quot; value=&quot;default&quot;/&gt;&lt;Property name=&quot;shadowmappingconstantdepthbias&quot; type=&quot;real&quot; value=&quot;0.001&quot;/&gt;&lt;Property name=&quot;shadowmappingslopedepthbias&quot; type=&quot;real&quot; value=&quot;0.001&quot;/&gt;&lt;Property name=&quot;shadowmappingnormaloffsetbias&quot; type=&quot;real&quot; value=&quot;0.003&quot;/&gt;&lt;Property name=&quot;flooreffect&quot; type=&quot;group&quot; value=&quot;off&quot;/&gt;&lt;Property name=&quot;flooreffectoriginsettings&quot; type=&quot;group&quot; value=&quot;farthestvertex&quot;/&gt;&lt;Property name=&quot;flooreffectshoworigin&quot; type=&quot;group&quot; value=&quot;off&quot;/&gt;&lt;Property name=&quot;flooreffectorigin&quot; type=&quot;realarray&quot; value=&quot;0, 0, 0&quot;/&gt;&lt;Property name=&quot;flooreffectorigin_vector_method&quot; type=&quot;string&quot; value=&quot;step&quot;/&gt;&lt;Property name=&quot;flooreffectorigin_vector_start&quot; type=&quot;string&quot; value=&quot;&quot;/&gt;&lt;Property name=&quot;flooreffectorigin_vector_stop&quot; type=&quot;string&quot; value=&quot;&quot;/&gt;&lt;Property name=&quot;flooreffectorigin_vector_step&quot; type=&quot;string&quot; value=&quot;&quot;/&gt;&lt;Property name=&quot;flooreffectorigin_vector_numvalues&quot; type=&quot;string&quot; value=&quot;&quot;/&gt;&lt;Property name=&quot;flooreffectorigin_vector_function&quot; type=&quot;string&quot; value=&quot;none&quot;/&gt;&lt;Property name=&quot;flooreffectorigin_vector_interval&quot; type=&quot;string&quot; value=&quot;octave&quot;/&gt;&lt;Property name=&quot;flooreffectorigin_vector_freqperdec&quot; type=&quot;string&quot; value=&quot;&quot;/&gt;&lt;Property name=&quot;flooreffectoffset&quot; type=&quot;real&quot; value=&quot;0.0&quot;/&gt;&lt;Property name=&quot;flooreffectshownormalsettings&quot; type=&quot;group&quot; value=&quot;on&quot;/&gt;&lt;Property name=&quot;flooreffectnormalsettings&quot; type=&quot;group&quot; value=&quot;angle&quot;/&gt;&lt;Property name=&quot;flooreffectshownormal&quot; type=&quot;group&quot; value=&quot;off&quot;/&gt;&lt;Property name=&quot;flooreffectnormalpreset&quot; type=&quot;group&quot; value=&quot;xyplane&quot;/&gt;&lt;Property name=&quot;flooreffectnormal&quot; type=&quot;realarray&quot; value=&quot;0, 0, 1&quot;/&gt;&lt;Property name=&quot;flooreffectnormal_vector_method&quot; type=&quot;string&quot; value=&quot;step&quot;/&gt;&lt;Property name=&quot;flooreffectnormal_vector_start&quot; type=&quot;string&quot; value=&quot;&quot;/&gt;&lt;Property name=&quot;flooreffectnormal_vector_stop&quot; type=&quot;string&quot; value=&quot;&quot;/&gt;&lt;Property name=&quot;flooreffectnormal_vector_step&quot; type=&quot;string&quot; value=&quot;&quot;/&gt;&lt;Property name=&quot;flooreffectnormal_vector_numvalues&quot; type=&quot;string&quot; value=&quot;&quot;/&gt;&lt;Property name=&quot;flooreffectnormal_vector_function&quot; type=&quot;string&quot; value=&quot;none&quot;/&gt;&lt;Property name=&quot;flooreffectnormal_vector_interval&quot; type=&quot;string&quot; value=&quot;octave&quot;/&gt;&lt;Property name=&quot;flooreffectnormal_vector_freqperdec&quot; type=&quot;string&quot; value=&quot;&quot;/&gt;&lt;Property name=&quot;flooreffectshowangle&quot; type=&quot;group&quot; value=&quot;on&quot;/&gt;&lt;Property name=&quot;flooreffectangle&quot; type=&quot;real&quot; value=&quot;5.0&quot;/&gt;&lt;Property name=&quot;flooreffectambientocclusion&quot; type=&quot;bool&quot; value=&quot;on&quot;/&gt;&lt;Property name=&quot;flooreffectshadow&quot; type=&quot;group&quot; value=&quot;on&quot;/&gt;&lt;Property name=&quot;flooreffectshadowblur&quot; type=&quot;real&quot; value=&quot;0.0&quot;/&gt;&lt;Property name=&quot;flooreffecttransparency&quot; type=&quot;real&quot; value=&quot;0&quot;/&gt;&lt;Property name=&quot;displayoutput&quot; type=&quot;group&quot; value=&quot;off&quot;/&gt;&lt;Property name=&quot;displayoutputpreset&quot; type=&quot;group&quot; value=&quot;default&quot;/&gt;&lt;Property name=&quot;displayoutputtonemap&quot; type=&quot;group&quot; value=&quot;4&quot;/&gt;&lt;Property name=&quot;displayoutputgamma&quot; type=&quot;real&quot; value=&quot;2.2&quot;/&gt;&lt;Property name=&quot;displayoutputexposure&quot; type=&quot;real&quot; value=&quot;0.0&quot;/&gt;&lt;Property name=&quot;displayoutputcontrast&quot; type=&quot;real&quot; value=&quot;1.0&quot;/&gt;&lt;Property name=&quot;displayoutputsaturation&quot; type=&quot;real&quot; value=&quot;1.0&quot;/&gt;&lt;Property name=&quot;displayoutputvibrance&quot; type=&quot;real&quot; value=&quot;0.0&quot;/&gt;&lt;Property name=&quot;displayoutputhue&quot; type=&quot;real&quot; value=&quot;0.0&quot;/&gt;&lt;Property name=&quot;displayoutputbrightness&quot; type=&quot;real&quot; value=&quot;0.0&quot;/&gt;&lt;Property name=&quot;environmentmap&quot; type=&quot;group&quot; value=&quot;envmap_none&quot;/&gt;&lt;Property name=&quot;skydirection&quot; type=&quot;group&quot; value=&quot;positivey&quot;/&gt;&lt;Property name=&quot;skyrotation&quot; type=&quot;group&quot; value=&quot;skyrotationzero&quot;/&gt;&lt;Property name=&quot;environmentreflections&quot; type=&quot;bool&quot; value=&quot;on&quot;/&gt;&lt;Property name=&quot;skybox&quot; type=&quot;group&quot; value=&quot;off&quot;/&gt;&lt;Property name=&quot;skyboxblurriness&quot; type=&quot;real&quot; value=&quot;0&quot;/&gt;&lt;Property name=&quot;skyboxblend&quot; type=&quot;real&quot; value=&quot;0&quot;/&gt;&lt;Property name=&quot;skyboxprojection&quot; type=&quot;group&quot; value=&quot;special&quot;/&gt;&lt;Property name=&quot;skyboxfov&quot; type=&quot;real&quot; value=&quot;110&quot;/&gt;&lt;Property name=&quot;rotateenvironment&quot; type=&quot;bool&quot; value=&quot;off&quot;/&gt;&lt;Property name=&quot;transparency&quot; type=&quot;group&quot; value=&quot;off&quot;/&gt;&lt;Property name=&quot;transparencylevel&quot; type=&quot;real&quot; value=&quot;0.5&quot;/&gt;&lt;Property name=&quot;uniformblending&quot; type=&quot;group&quot; value=&quot;off&quot;/&gt;&lt;Property name=&quot;uniformblendinglevel&quot; type=&quot;real&quot; value=&quot;0.5&quot;/&gt;&lt;Property name=&quot;clippingactive&quot; type=&quot;group&quot; value=&quot;on&quot;/&gt;&lt;Property name=&quot;clipfaces&quot; type=&quot;bool&quot; value=&quot;on&quot;/&gt;&lt;Property name=&quot;clipedges&quot; type=&quot;bool&quot; value=&quot;on&quot;/&gt;&lt;Property name=&quot;clippoints&quot; type=&quot;bool&quot; value=&quot;on&quot;/&gt;&lt;Property name=&quot;clipprimaryhovereffect&quot; type=&quot;bool&quot; value=&quot;on&quot;/&gt;&lt;Property name=&quot;clipsecondaryhovereffect&quot; type=&quot;bool&quot; value=&quot;off&quot;/&gt;&lt;Property name=&quot;cliphighlightintersection&quot; type=&quot;group&quot; value=&quot;on&quot;/&gt;&lt;Property name=&quot;clipintersectionhighlightcolor&quot; type=&quot;group&quot; value=&quot;fromtheme&quot;/&gt;&lt;Property name=&quot;customclipintersectionhighlightcolor&quot; type=&quot;realarray&quot; value=&quot;1, 0, 0&quot;/&gt;&lt;Property name=&quot;clipapplyclipping&quot; type=&quot;bool&quot; value=&quot;on&quot;/&gt;&lt;Property name=&quot;clipshowframes&quot; type=&quot;bool&quot; value=&quot;on&quot;/&gt;&lt;Property name=&quot;clipshowgizmos&quot; type=&quot;bool&quot; value=&quot;on&quot;/&gt;&lt;Property name=&quot;clipshowcappedfaces&quot; type=&quot;group&quot; value=&quot;off&quot;/&gt;&lt;Property name=&quot;clipcappedfacescolorize&quot; type=&quot;group&quot; value=&quot;on&quot;/&gt;&lt;Property name=&quot;clipcappedfacescolorizeper&quot; type=&quot;group&quot; value=&quot;domain&quot;/&gt;&lt;Property name=&quot;clipcappedfaceshighlightoverlappingdomains&quot; type=&quot;group&quot; value=&quot;on&quot;/&gt;&lt;Property name=&quot;clipcappedfaceshighlightoverlappingdomainscolor&quot; type=&quot;group&quot; value=&quot;fromtheme&quot;/&gt;&lt;Property name=&quot;customclipcappedfaceshighlightoverlappingdomainscolor&quot; type=&quot;realarray&quot; value=&quot;1, 0, 0&quot;/&gt;&lt;Property name=&quot;clipcappedfacestransparencyenabled&quot; type=&quot;group&quot; value=&quot;off&quot;/&gt;&lt;Property name=&quot;clipcappedfacestransparency&quot; type=&quot;real&quot; value=&quot;0.2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&gt;&lt;Property name=&quot;projection&quot; type=&quot;group&quot; value=&quot;orthographic&quot;/&gt;&lt;Property name=&quot;orthoscale&quot; type=&quot;real&quot; value=&quot;0.3017&quot;/&gt;&lt;Property name=&quot;zoomanglefull&quot; type=&quot;real&quot; value=&quot;20.11066055297851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isotropic&quot;/&gt;&lt;Property name=&quot;autoupdate&quot; type=&quot;bool&quot; value=&quot;off&quot;/&gt;&lt;Property name=&quot;xweight&quot; type=&quot;real&quot; value=&quot;1&quot;/&gt;&lt;Property name=&quot;yweight&quot; type=&quot;real&quot; value=&quot;1&quot;/&gt;&lt;Property name=&quot;zweight&quot; type=&quot;real&quot; value=&quot;1&quot;/&gt;&lt;Property name=&quot;xscale&quot; type=&quot;real&quot; value=&quot;1&quot;/&gt;&lt;Property name=&quot;yscale&quot; type=&quot;real&quot; value=&quot;1&quot;/&gt;&lt;Property name=&quot;zscale&quot; type=&quot;real&quot; value=&quot;1&quot;/&gt;&lt;Property name=&quot;position&quot; type=&quot;realarray&quot; value=&quot;0, -1, 0.02&quot;/&gt;&lt;Property name=&quot;target&quot; type=&quot;realarray&quot; value=&quot;0, 0, 0.02&quot;/&gt;&lt;Property name=&quot;up&quot; type=&quot;realarray&quot; value=&quot;0, 0, 1&quot;/&gt;&lt;Property name=&quot;rotationpoint&quot; type=&quot;realarray&quot; value=&quot;0, 0, 0.02&quot;/&gt;&lt;Property name=&quot;viewoffset&quot; type=&quot;realarray&quot; value=&quot;-0.055, -0.023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z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zextra&quot; type=&quot;realarray&quot; value=&quot;&quot;/&gt;&lt;Property name=&quot;zextra_vector_method&quot; type=&quot;string&quot; value=&quot;step&quot;/&gt;&lt;Property name=&quot;zextra_vector_start&quot; type=&quot;string&quot; value=&quot;&quot;/&gt;&lt;Property name=&quot;zextra_vector_stop&quot; type=&quot;string&quot; value=&quot;&quot;/&gt;&lt;Property name=&quot;zextra_vector_step&quot; type=&quot;string&quot; value=&quot;&quot;/&gt;&lt;Property name=&quot;zextra_vector_numvalues&quot; type=&quot;string&quot; value=&quot;&quot;/&gt;&lt;Property name=&quot;zextra_vector_function&quot; type=&quot;string&quot; value=&quot;none&quot;/&gt;&lt;Property name=&quot;zextra_vector_interval&quot; type=&quot;string&quot; value=&quot;octave&quot;/&gt;&lt;Property name=&quot;zextra_vector_freqperdec&quot; type=&quot;string&quot; value=&quot;&quot;/&gt;&lt;Property name=&quot;canvassizedip&quot; type=&quot;realarray&quot; value=&quot;710, 487&quot;/&gt;&lt;Property name=&quot;renderareasizedip&quot; type=&quot;realarray&quot; value=&quot;710, 487&quot;/&gt;&lt;/PropSet&gt;&lt;PropSet id=&quot;axis&quot;/&gt;&lt;PropSet id=&quot;clip&quot;/&gt;&lt;PropSet id=&quot;table&quot;/&gt;&lt;UpdateTimeStamp&gt;Sep 27, 2023, 11:29:08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2023-09-27T21:30:21Z</dcterms:created>
  <dc:creator>COMSOL</dc:creator>
  <cp:lastModifiedBy>COMSOL</cp:lastModifiedBy>
  <dcterms:modified xsi:type="dcterms:W3CDTF">2023-09-27T21:30:21Z</dcterms:modified>
  <cp:revision>1</cp:revision>
  <dc:title>LED Bulb Cooling</dc:title>
</cp:coreProperties>
</file>