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3" r:id="rId17"/>
    <p:sldId id="264" r:id="rId18"/>
    <p:sldId id="265" r:id="rId19"/>
    <p:sldId id="266" r:id="rId20"/>
    <p:sldId id="267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7" Target="slides/slide8.xml" Type="http://schemas.openxmlformats.org/officeDocument/2006/relationships/slide"/><Relationship Id="rId18" Target="slides/slide7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1" Target="slides/slide11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Heating Circuit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displays the effective forces acting on the adhesive layer during heater operation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As the figure shows, the device experiences a maximum interfacial stress that is an order of magnitude smaller than the yield stress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This means that the device are OK in terms of adhesive stress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effective forces in the interface between the resistive layer and the glass plate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Finally study the device’s deflections from a plane surface shown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Deviation from a plane surface on the fluid side of the glass plate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Small heating circuits find use in many applications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For example, in manufacturing processes they heat up reactive fluids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illustrates a typical heating device for this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device consists of an electrically resistive layer deposited on a glass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layer causes Joule heating when a voltage is applied to the circuit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layer’s properties determine the amount of heat produced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95792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of a heating device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46892"/>
            <a:ext cx="4800600" cy="1948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figure shows a drawing of the modeled heating circuit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23945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Drawing of the heating circuit deposited on a glass plate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718739"/>
            <a:ext cx="4800600" cy="34052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Solid Mechanics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308100" cy="215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Heat Transfer in Solids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667000" cy="2667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21700"/>
            <a:ext cx="8890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Electric Currents in Layered Shells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the temperature of the resistive layer and the glass plate at steady state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distribution in the heating device at steady state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the heat that the resistive layer generates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highest heating power occurs at the inner corners of the curves due to the higher current density at these spots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total generated heat, as calculated by integration, is approximately 13.8 W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Stationary heat generation in the resistive layer when 12 V is applied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temperature rise also induces thermal stresses due the materials’ different coefficients of thermal expansion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As a result, mechanical stresses and deformations arise in the layer and in the glass plate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figure shows the equivalent stress distribution in the device and the resulting deformations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During operation, the glass plate bends toward the air side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thermally induced von Mises stress plotted with the deformation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Surface Losses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57390594482422&quot;/&gt;&lt;Property name=&quot;zoomanglefull&quot; type=&quot;real&quot; value=&quot;13.0982599258422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55148887634, 0.4115966558456421, 0.8574930429458618&quot;/&gt;&lt;Property name=&quot;rotationpoint&quot; type=&quot;realarray&quot; value=&quot;38.5, 64, 2&quot;/&gt;&lt;Property name=&quot;viewoffset&quot; type=&quot;realarray&quot; value=&quot;-0.06254547089338303, 0.00665498588586061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5:55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Temperature (ht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57390594482422&quot;/&gt;&lt;Property name=&quot;zoomanglefull&quot; type=&quot;real&quot; value=&quot;13.0982599258422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55148887634, 0.4115966558456421, 0.8574930429458618&quot;/&gt;&lt;Property name=&quot;rotationpoint&quot; type=&quot;realarray&quot; value=&quot;38.5, 64, 2&quot;/&gt;&lt;Property name=&quot;viewoffset&quot; type=&quot;realarray&quot; value=&quot;-0.06254547089338303, 0.00665498588586061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6:04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Stress (solid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57390594482422&quot;/&gt;&lt;Property name=&quot;zoomanglefull&quot; type=&quot;real&quot; value=&quot;13.0982599258422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55148887634, 0.4115966558456421, 0.8574930429458618&quot;/&gt;&lt;Property name=&quot;rotationpoint&quot; type=&quot;realarray&quot; value=&quot;38.5, 64, 2&quot;/&gt;&lt;Property name=&quot;viewoffset&quot; type=&quot;realarray&quot; value=&quot;-0.06254547089338303, 0.00665498588586061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6:12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6&lt;/Entity&gt;&lt;Tag&gt;pg6&lt;/Tag&gt;&lt;Node&gt;Results &amp;gt; Interface Stress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57390594482422&quot;/&gt;&lt;Property name=&quot;zoomanglefull&quot; type=&quot;real&quot; value=&quot;13.0982599258422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55148887634, 0.4115966558456421, 0.8574930429458618&quot;/&gt;&lt;Property name=&quot;rotationpoint&quot; type=&quot;realarray&quot; value=&quot;38.5, 64, 2&quot;/&gt;&lt;Property name=&quot;viewoffset&quot; type=&quot;realarray&quot; value=&quot;-0.06254547089338303, 0.00665498588586061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6:17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7&lt;/Entity&gt;&lt;Tag&gt;pg7&lt;/Tag&gt;&lt;Node&gt;Results &amp;gt; Warpage (wrp1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657390594482422&quot;/&gt;&lt;Property name=&quot;zoomanglefull&quot; type=&quot;real&quot; value=&quot;13.0982599258422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55148887634, 0.4115966558456421, 0.8574930429458618&quot;/&gt;&lt;Property name=&quot;rotationpoint&quot; type=&quot;realarray&quot; value=&quot;38.5, 64, 2&quot;/&gt;&lt;Property name=&quot;viewoffset&quot; type=&quot;realarray&quot; value=&quot;-0.06254547089338303, 0.006654985885860616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6:2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2023-09-27T21:26:36Z</dcterms:created>
  <dc:creator>COMSOL</dc:creator>
  <cp:lastModifiedBy>COMSOL</cp:lastModifiedBy>
  <dcterms:modified xsi:type="dcterms:W3CDTF">2023-09-27T21:26:36Z</dcterms:modified>
  <cp:revision>1</cp:revision>
  <dc:title>Heating Circuit</dc:title>
</cp:coreProperties>
</file>