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1" r:id="rId15"/>
    <p:sldId id="262" r:id="rId16"/>
    <p:sldId id="263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5" Target="slides/slide6.xml" Type="http://schemas.openxmlformats.org/officeDocument/2006/relationships/slide"/><Relationship Id="rId16" Target="slides/slide5.xml" Type="http://schemas.openxmlformats.org/officeDocument/2006/relationships/slide"/><Relationship Id="rId17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Primary Current Distribution in a Lead–Acid Battery Grid Electrode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demonstrates the use of the Primary Current Distribution interface for modeling current distributions in electrochemical cells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a primary current distribution, the potential losses due to electrode kinetics and mass transport are assumed to be negligible, and ohmic losses are governed by the current distribution in the cell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Here you investigate a primary current distribution in a positive lead-acid battery grid electrode during a high load (100 A) discharge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half-cell geometry consists of a grid and a lug of the same metal material, a matrix of porous electrodes residing within the grid, and an electrolyte domain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geometry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23945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Modeled Geometry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18739"/>
            <a:ext cx="4800600" cy="34052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Primary Current Distribution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1082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09000"/>
            <a:ext cx="2298700" cy="254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144000"/>
            <a:ext cx="19812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potential in the grid and the lug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potential difference between the corner of the grid closest to the lug and the far end corner is about 0.15 V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Electric potential in the grid and the lug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electrolyte potential in the electrolyte and the porous electrode domains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potential drop is highest, roughly 0.2 V, in the area close to the lug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Electrolyte potential in the electrolyte and porous electrodes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Finally, the current density distribution in the electrolyte symmetry plane is plotted in the figure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currents are about twice as high in the active region closest to the lug compared to the opposite corner of the cell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In this case an improvement of the battery performance would be possible by making the frame of the grid thicker toward the lug corner, thereby achieving a more uniform current distribution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Electrolyte current density at the half-cell boundary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Electrolyte Potential (cd)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3.353806495666504&quot;/&gt;&lt;Property name=&quot;zoomanglefull&quot; type=&quot;real&quot; value=&quot;12.9449787139892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553970336914, -0.6065909266471863, 0.5192055702209473&quot;/&gt;&lt;Property name=&quot;target&quot; type=&quot;realarray&quot; value=&quot;0.052500009536743164, -0.0016501545906066895, 0.06549996137619019&quot;/&gt;&lt;Property name=&quot;up&quot; type=&quot;realarray&quot; value=&quot;0.3086974024772644, 0.4115965962409973, 0.8574928641319275&quot;/&gt;&lt;Property name=&quot;rotationpoint&quot; type=&quot;realarray&quot; value=&quot;0.05249999836087227, -0.0016501529607921839, 0.06549999862909317&quot;/&gt;&lt;Property name=&quot;viewoffset&quot; type=&quot;realarray&quot; value=&quot;-0.0465538389980793, -0.01918907140158802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9&quot;/&gt;&lt;Property name=&quot;renderareasizedip&quot; type=&quot;realarray&quot; value=&quot;710, 489&quot;/&gt;&lt;/PropSet&gt;&lt;PropSet id=&quot;axis&quot;/&gt;&lt;PropSet id=&quot;clip&quot;/&gt;&lt;PropSet id=&quot;table&quot;/&gt;&lt;UpdateTimeStamp&gt;Sep 27, 2023, 9:12:34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Electrode Potential with Respect to Ground (cd)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3.353806495666504&quot;/&gt;&lt;Property name=&quot;zoomanglefull&quot; type=&quot;real&quot; value=&quot;12.9449787139892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553970336914, -0.6065909266471863, 0.5192055702209473&quot;/&gt;&lt;Property name=&quot;target&quot; type=&quot;realarray&quot; value=&quot;0.052500009536743164, -0.0016501545906066895, 0.06549996137619019&quot;/&gt;&lt;Property name=&quot;up&quot; type=&quot;realarray&quot; value=&quot;0.3086974024772644, 0.4115965962409973, 0.8574928641319275&quot;/&gt;&lt;Property name=&quot;rotationpoint&quot; type=&quot;realarray&quot; value=&quot;0.05249999836087227, -0.0016501529607921839, 0.06549999862909317&quot;/&gt;&lt;Property name=&quot;viewoffset&quot; type=&quot;realarray&quot; value=&quot;-0.0465538389980793, -0.01918907140158802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9&quot;/&gt;&lt;Property name=&quot;renderareasizedip&quot; type=&quot;realarray&quot; value=&quot;710, 489&quot;/&gt;&lt;/PropSet&gt;&lt;PropSet id=&quot;axis&quot;/&gt;&lt;PropSet id=&quot;clip&quot;/&gt;&lt;PropSet id=&quot;table&quot;/&gt;&lt;UpdateTimeStamp&gt;Sep 27, 2023, 9:12:40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Electrolyte Current Density at the Half-cell Boundary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3.353806495666504&quot;/&gt;&lt;Property name=&quot;zoomanglefull&quot; type=&quot;real&quot; value=&quot;12.9449787139892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553970336914, -0.6065909266471863, 0.5192055702209473&quot;/&gt;&lt;Property name=&quot;target&quot; type=&quot;realarray&quot; value=&quot;0.052500009536743164, -0.0016501545906066895, 0.06549996137619019&quot;/&gt;&lt;Property name=&quot;up&quot; type=&quot;realarray&quot; value=&quot;0.3086974024772644, 0.4115965962409973, 0.8574928641319275&quot;/&gt;&lt;Property name=&quot;rotationpoint&quot; type=&quot;realarray&quot; value=&quot;0.05249999836087227, -0.0016501529607921839, 0.06549999862909317&quot;/&gt;&lt;Property name=&quot;viewoffset&quot; type=&quot;realarray&quot; value=&quot;-0.0465538389980793, -0.01918907140158802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9&quot;/&gt;&lt;Property name=&quot;renderareasizedip&quot; type=&quot;realarray&quot; value=&quot;710, 489&quot;/&gt;&lt;/PropSet&gt;&lt;PropSet id=&quot;axis&quot;/&gt;&lt;PropSet id=&quot;clip&quot;/&gt;&lt;PropSet id=&quot;table&quot;/&gt;&lt;UpdateTimeStamp&gt;Sep 27, 2023, 9:12:4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2023-09-27T19:12:48Z</dcterms:created>
  <dc:creator>COMSOL</dc:creator>
  <cp:lastModifiedBy>COMSOL</cp:lastModifiedBy>
  <dcterms:modified xsi:type="dcterms:W3CDTF">2023-09-27T19:12:48Z</dcterms:modified>
  <cp:revision>1</cp:revision>
  <dc:title>Primary Current Distribution in a Lead–Acid Battery Grid Electrode</dc:title>
</cp:coreProperties>
</file>