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
  </p:notesMasterIdLst>
  <p:sldIdLst>
    <p:sldId id="256" r:id="rId2"/>
    <p:sldId id="267" r:id="rId3"/>
    <p:sldId id="291" r:id="rId4"/>
    <p:sldId id="329" r:id="rId5"/>
    <p:sldId id="289" r:id="rId6"/>
    <p:sldId id="268"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113" d="100"/>
          <a:sy n="113" d="100"/>
        </p:scale>
        <p:origin x="510"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4035157-989A-4980-8F89-12B87FB8D68B}" type="datetimeFigureOut">
              <a:rPr lang="fr-FR" smtClean="0"/>
              <a:t>02/10/2023</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BEFB7C0-17EA-4C3B-86D0-6A190F0F5C3F}" type="slidenum">
              <a:rPr lang="fr-FR" smtClean="0"/>
              <a:t>‹N°›</a:t>
            </a:fld>
            <a:endParaRPr lang="fr-FR"/>
          </a:p>
        </p:txBody>
      </p:sp>
    </p:spTree>
    <p:extLst>
      <p:ext uri="{BB962C8B-B14F-4D97-AF65-F5344CB8AC3E}">
        <p14:creationId xmlns:p14="http://schemas.microsoft.com/office/powerpoint/2010/main" val="3751432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7BA59D8-9568-4106-99FA-0311CF4FDC99}" type="slidenum">
              <a:rPr lang="en-US" smtClean="0"/>
              <a:t>1</a:t>
            </a:fld>
            <a:endParaRPr lang="en-US"/>
          </a:p>
        </p:txBody>
      </p:sp>
    </p:spTree>
    <p:extLst>
      <p:ext uri="{BB962C8B-B14F-4D97-AF65-F5344CB8AC3E}">
        <p14:creationId xmlns:p14="http://schemas.microsoft.com/office/powerpoint/2010/main" val="26787009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7BA59D8-9568-4106-99FA-0311CF4FDC99}" type="slidenum">
              <a:rPr lang="en-US" smtClean="0"/>
              <a:t>2</a:t>
            </a:fld>
            <a:endParaRPr lang="en-US"/>
          </a:p>
        </p:txBody>
      </p:sp>
    </p:spTree>
    <p:extLst>
      <p:ext uri="{BB962C8B-B14F-4D97-AF65-F5344CB8AC3E}">
        <p14:creationId xmlns:p14="http://schemas.microsoft.com/office/powerpoint/2010/main" val="41686027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7BA59D8-9568-4106-99FA-0311CF4FDC99}" type="slidenum">
              <a:rPr lang="en-US" smtClean="0"/>
              <a:t>3</a:t>
            </a:fld>
            <a:endParaRPr lang="en-US"/>
          </a:p>
        </p:txBody>
      </p:sp>
    </p:spTree>
    <p:extLst>
      <p:ext uri="{BB962C8B-B14F-4D97-AF65-F5344CB8AC3E}">
        <p14:creationId xmlns:p14="http://schemas.microsoft.com/office/powerpoint/2010/main" val="39163816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7BA59D8-9568-4106-99FA-0311CF4FDC99}" type="slidenum">
              <a:rPr lang="en-US" smtClean="0"/>
              <a:t>4</a:t>
            </a:fld>
            <a:endParaRPr lang="en-US"/>
          </a:p>
        </p:txBody>
      </p:sp>
    </p:spTree>
    <p:extLst>
      <p:ext uri="{BB962C8B-B14F-4D97-AF65-F5344CB8AC3E}">
        <p14:creationId xmlns:p14="http://schemas.microsoft.com/office/powerpoint/2010/main" val="29425386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7BA59D8-9568-4106-99FA-0311CF4FDC99}" type="slidenum">
              <a:rPr lang="en-US" smtClean="0"/>
              <a:t>5</a:t>
            </a:fld>
            <a:endParaRPr lang="en-US"/>
          </a:p>
        </p:txBody>
      </p:sp>
    </p:spTree>
    <p:extLst>
      <p:ext uri="{BB962C8B-B14F-4D97-AF65-F5344CB8AC3E}">
        <p14:creationId xmlns:p14="http://schemas.microsoft.com/office/powerpoint/2010/main" val="8008160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7.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57.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8.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1710267"/>
            <a:ext cx="10750549" cy="2853267"/>
          </a:xfrm>
          <a:prstGeom prst="rect">
            <a:avLst/>
          </a:prstGeom>
        </p:spPr>
        <p:txBody>
          <a:bodyPr lIns="0" anchor="b">
            <a:normAutofit/>
          </a:bodyPr>
          <a:lstStyle>
            <a:lvl1pPr>
              <a:defRPr sz="48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4953000"/>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3412672"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3412672" y="4953000"/>
            <a:ext cx="2450592" cy="604253"/>
          </a:xfrm>
          <a:prstGeom prst="rect">
            <a:avLst/>
          </a:prstGeom>
        </p:spPr>
        <p:txBody>
          <a:bodyPr lIns="0">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40848779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8229600" y="0"/>
            <a:ext cx="39624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092200"/>
            <a:ext cx="70844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8229600" y="0"/>
            <a:ext cx="3962400" cy="6858000"/>
          </a:xfrm>
          <a:noFill/>
        </p:spPr>
        <p:txBody>
          <a:bodyPr/>
          <a:lstStyle>
            <a:lvl1pPr marL="0" indent="0">
              <a:buNone/>
              <a:defRPr/>
            </a:lvl1pPr>
            <a:lvl2pPr marL="389457" indent="0">
              <a:buFont typeface="Arial" panose="020B0604020202020204" pitchFamily="34" charset="0"/>
              <a:buNone/>
              <a:defRPr/>
            </a:lvl2pPr>
            <a:lvl3pPr marL="768330"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0" y="2159000"/>
            <a:ext cx="7084483" cy="4216400"/>
          </a:xfrm>
          <a:prstGeom prst="rect">
            <a:avLst/>
          </a:prstGeom>
        </p:spPr>
        <p:txBody>
          <a:bodyPr lIns="0" numCol="1">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fr-FR"/>
              <a:t>Cliquez pour modifier les styles du texte du masque</a:t>
            </a:r>
          </a:p>
          <a:p>
            <a:pPr lvl="1"/>
            <a:r>
              <a:rPr lang="fr-FR"/>
              <a:t>Deuxième niveau</a:t>
            </a:r>
          </a:p>
          <a:p>
            <a:pPr lvl="2"/>
            <a:r>
              <a:rPr lang="fr-FR"/>
              <a:t>Troisième niveau</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8522677" y="6172200"/>
            <a:ext cx="3364523"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0644810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5183717" y="0"/>
            <a:ext cx="7008283"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fr-FR"/>
              <a:t>Modifiez le style du titre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fr-FR"/>
              <a:t>Cliquez pour modifier les styles du texte du masque</a:t>
            </a:r>
          </a:p>
          <a:p>
            <a:pPr lvl="1"/>
            <a:r>
              <a:rPr lang="fr-FR"/>
              <a:t>Deuxième niveau</a:t>
            </a:r>
          </a:p>
          <a:p>
            <a:pPr lvl="2"/>
            <a:r>
              <a:rPr lang="fr-FR"/>
              <a:t>Troisième niveau</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3765447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fr-FR"/>
              <a:t>Modifiez le style du titre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39225486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25400"/>
            <a:ext cx="12192000" cy="482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524000" y="1295401"/>
            <a:ext cx="10265499" cy="5774343"/>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422400" y="153623"/>
            <a:ext cx="7213600" cy="435708"/>
          </a:xfrm>
          <a:prstGeom prst="rect">
            <a:avLst/>
          </a:prstGeom>
        </p:spPr>
        <p:txBody>
          <a:bodyPr lIns="91440" anchor="t">
            <a:normAutofit/>
          </a:bodyPr>
          <a:lstStyle>
            <a:lvl1pPr>
              <a:defRPr sz="1333"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25404430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609600" y="4046187"/>
            <a:ext cx="3223683" cy="2227613"/>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p:nvSpPr>
        <p:spPr>
          <a:xfrm>
            <a:off x="0" y="1397000"/>
            <a:ext cx="4978400" cy="2438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600200"/>
            <a:ext cx="3223683" cy="20320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fr-FR"/>
              <a:t>Modifiez le style du titre</a:t>
            </a:r>
            <a:endParaRPr lang="en-US" dirty="0"/>
          </a:p>
        </p:txBody>
      </p:sp>
    </p:spTree>
    <p:extLst>
      <p:ext uri="{BB962C8B-B14F-4D97-AF65-F5344CB8AC3E}">
        <p14:creationId xmlns:p14="http://schemas.microsoft.com/office/powerpoint/2010/main" val="129030252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3632201"/>
            <a:ext cx="2179628" cy="914401"/>
          </a:xfrm>
          <a:solidFill>
            <a:schemeClr val="tx2"/>
          </a:solidFill>
        </p:spPr>
        <p:txBody>
          <a:bodyPr lIns="274320" tIns="137160" rIns="13716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4546601"/>
            <a:ext cx="2179628" cy="1930400"/>
          </a:xfrm>
          <a:solidFill>
            <a:schemeClr val="tx2"/>
          </a:solidFill>
        </p:spPr>
        <p:txBody>
          <a:bodyPr lIns="274320" tIns="45720" rIns="13716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9050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fr-FR"/>
              <a:t>Modifiez le style du titre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2179623" y="3632201"/>
            <a:ext cx="2179628" cy="914401"/>
          </a:xfrm>
          <a:solidFill>
            <a:schemeClr val="tx2"/>
          </a:solidFill>
        </p:spPr>
        <p:txBody>
          <a:bodyPr lIns="137160" tIns="137160" rIns="27432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2179623" y="4546601"/>
            <a:ext cx="2179628" cy="1930400"/>
          </a:xfrm>
          <a:solidFill>
            <a:schemeClr val="tx2"/>
          </a:solidFill>
        </p:spPr>
        <p:txBody>
          <a:bodyPr lIns="137160" tIns="45720" rIns="27432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26308000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990600"/>
            <a:ext cx="3962401"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632027"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fr-FR"/>
              <a:t>Modifiez le style du titre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5645573" y="2921000"/>
            <a:ext cx="5632027"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fr-FR"/>
              <a:t>Cliquez pour modifier les styles du texte du masque</a:t>
            </a:r>
          </a:p>
          <a:p>
            <a:pPr lvl="1"/>
            <a:r>
              <a:rPr lang="fr-FR"/>
              <a:t>Deuxième niveau</a:t>
            </a:r>
          </a:p>
          <a:p>
            <a:pPr lvl="2"/>
            <a:r>
              <a:rPr lang="fr-FR"/>
              <a:t>Troisième niveau</a:t>
            </a:r>
          </a:p>
        </p:txBody>
      </p:sp>
    </p:spTree>
    <p:extLst>
      <p:ext uri="{BB962C8B-B14F-4D97-AF65-F5344CB8AC3E}">
        <p14:creationId xmlns:p14="http://schemas.microsoft.com/office/powerpoint/2010/main" val="426000712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471334"/>
            <a:ext cx="12192000" cy="338666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016000" y="990600"/>
            <a:ext cx="4165600"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807095" cy="12192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fr-FR"/>
              <a:t>Modifiez le style du titre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5644535" y="3475566"/>
            <a:ext cx="280416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8662942" y="3475566"/>
            <a:ext cx="2804159"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5644536" y="3950919"/>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8662944" y="3950919"/>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199168903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p:nvSpPr>
        <p:spPr>
          <a:xfrm>
            <a:off x="0" y="1159282"/>
            <a:ext cx="12192000" cy="31841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990600"/>
            <a:ext cx="5632027"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fr-FR"/>
              <a:t>Modifiez le style du titre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5645573" y="2362200"/>
            <a:ext cx="5632027"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125165191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p:nvSpPr>
        <p:spPr>
          <a:xfrm>
            <a:off x="0" y="3732134"/>
            <a:ext cx="12192000" cy="312586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CD8A0CAE-EB69-8B4A-8FD3-105C3132143E}"/>
              </a:ext>
            </a:extLst>
          </p:cNvPr>
          <p:cNvSpPr/>
          <p:nvPr/>
        </p:nvSpPr>
        <p:spPr>
          <a:xfrm>
            <a:off x="0" y="1159282"/>
            <a:ext cx="12192000" cy="31841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990600"/>
            <a:ext cx="5632027"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fr-FR"/>
              <a:t>Modifiez le style du titre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5645573" y="2362200"/>
            <a:ext cx="5632027"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4673601" y="4343401"/>
            <a:ext cx="7490084" cy="2514599"/>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907117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1" y="0"/>
            <a:ext cx="1221377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4038600"/>
            <a:ext cx="10750549" cy="1642533"/>
          </a:xfrm>
          <a:prstGeom prst="rect">
            <a:avLst/>
          </a:prstGeom>
        </p:spPr>
        <p:txBody>
          <a:bodyPr lIns="0" anchor="b">
            <a:normAutofit/>
          </a:bodyPr>
          <a:lstStyle>
            <a:lvl1pPr>
              <a:defRPr sz="48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5690369"/>
            <a:ext cx="2450592" cy="465667"/>
          </a:xfrm>
          <a:prstGeom prst="rect">
            <a:avLst/>
          </a:prstGeom>
        </p:spPr>
        <p:txBody>
          <a:bodyPr lIns="0" anchor="b">
            <a:normAutofit/>
          </a:bodyPr>
          <a:lstStyle>
            <a:lvl1pPr marL="0" indent="0">
              <a:spcBef>
                <a:spcPts val="133"/>
              </a:spcBef>
              <a:buNone/>
              <a:defRPr sz="2400">
                <a:solidFill>
                  <a:schemeClr val="bg1"/>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6054436"/>
            <a:ext cx="2450592" cy="604253"/>
          </a:xfrm>
          <a:prstGeom prst="rect">
            <a:avLst/>
          </a:prstGeom>
        </p:spPr>
        <p:txBody>
          <a:bodyPr lIns="0">
            <a:normAutofit/>
          </a:bodyPr>
          <a:lstStyle>
            <a:lvl1pPr marL="0" indent="0">
              <a:spcBef>
                <a:spcPts val="133"/>
              </a:spcBef>
              <a:buNone/>
              <a:defRPr sz="1600" b="0" i="0">
                <a:solidFill>
                  <a:schemeClr val="bg1"/>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3412671" y="5690369"/>
            <a:ext cx="2450592" cy="465667"/>
          </a:xfrm>
          <a:prstGeom prst="rect">
            <a:avLst/>
          </a:prstGeom>
        </p:spPr>
        <p:txBody>
          <a:bodyPr lIns="0" anchor="b">
            <a:normAutofit/>
          </a:bodyPr>
          <a:lstStyle>
            <a:lvl1pPr marL="0" indent="0">
              <a:spcBef>
                <a:spcPts val="133"/>
              </a:spcBef>
              <a:buNone/>
              <a:defRPr sz="2400">
                <a:solidFill>
                  <a:schemeClr val="bg1"/>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3412671" y="6054436"/>
            <a:ext cx="2450592" cy="604253"/>
          </a:xfrm>
          <a:prstGeom prst="rect">
            <a:avLst/>
          </a:prstGeom>
        </p:spPr>
        <p:txBody>
          <a:bodyPr lIns="0">
            <a:normAutofit/>
          </a:bodyPr>
          <a:lstStyle>
            <a:lvl1pPr marL="0" indent="0">
              <a:spcBef>
                <a:spcPts val="133"/>
              </a:spcBef>
              <a:buNone/>
              <a:defRPr sz="1600" b="0" i="0">
                <a:solidFill>
                  <a:schemeClr val="bg1"/>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408696078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p:nvSpPr>
        <p:spPr>
          <a:xfrm>
            <a:off x="762000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6197600"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609599" y="1701800"/>
            <a:ext cx="4267199"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fr-FR"/>
              <a:t>Modifiez le style du titre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609601" y="2768600"/>
            <a:ext cx="4267199"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137962890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4749035"/>
            <a:ext cx="12192000" cy="210896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58181" y="413206"/>
            <a:ext cx="3657321" cy="4335829"/>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362414" y="4753269"/>
            <a:ext cx="3657321"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362415" y="5228622"/>
            <a:ext cx="3657323" cy="1220407"/>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600">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8225644" y="413206"/>
            <a:ext cx="3657321" cy="4335829"/>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8229877" y="4753269"/>
            <a:ext cx="3657321"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8229877" y="5228622"/>
            <a:ext cx="3657323" cy="1220407"/>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600">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609601" y="2768600"/>
            <a:ext cx="3223683" cy="1473200"/>
          </a:xfrm>
          <a:prstGeom prst="rect">
            <a:avLst/>
          </a:prstGeom>
        </p:spPr>
        <p:txBody>
          <a:bodyPr lIns="0">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144497739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
            <a:ext cx="12192000" cy="340482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40482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763389"/>
            <a:ext cx="11176000" cy="1172688"/>
          </a:xfrm>
          <a:prstGeom prst="rect">
            <a:avLst/>
          </a:prstGeom>
          <a:solidFill>
            <a:schemeClr val="tx2"/>
          </a:solidFill>
        </p:spPr>
        <p:txBody>
          <a:bodyPr lIns="2834640" rIns="137160" bIns="137160" anchor="b">
            <a:normAutofit/>
          </a:bodyPr>
          <a:lstStyle>
            <a:lvl1pPr>
              <a:defRPr sz="3200" b="1">
                <a:solidFill>
                  <a:schemeClr val="bg2"/>
                </a:solidFill>
                <a:latin typeface="Lato" panose="020F0502020204030203" pitchFamily="34" charset="0"/>
              </a:defRPr>
            </a:lvl1pPr>
          </a:lstStyle>
          <a:p>
            <a:r>
              <a:rPr lang="fr-FR"/>
              <a:t>Modifiez le style du titre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491131" y="3022601"/>
            <a:ext cx="2907987" cy="3656377"/>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3759201" y="4243024"/>
            <a:ext cx="7164780" cy="2437176"/>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149353013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1 Img: Title + Body">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DA777EC-9019-8B83-E465-C2781F99CAA6}"/>
              </a:ext>
            </a:extLst>
          </p:cNvPr>
          <p:cNvSpPr/>
          <p:nvPr/>
        </p:nvSpPr>
        <p:spPr>
          <a:xfrm>
            <a:off x="0" y="1525363"/>
            <a:ext cx="12192000" cy="38072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5" name="Title 1">
            <a:extLst>
              <a:ext uri="{FF2B5EF4-FFF2-40B4-BE49-F238E27FC236}">
                <a16:creationId xmlns:a16="http://schemas.microsoft.com/office/drawing/2014/main" id="{CCE26A77-C602-0A7A-956A-08B6263C5E84}"/>
              </a:ext>
            </a:extLst>
          </p:cNvPr>
          <p:cNvSpPr>
            <a:spLocks noGrp="1"/>
          </p:cNvSpPr>
          <p:nvPr>
            <p:ph type="title"/>
          </p:nvPr>
        </p:nvSpPr>
        <p:spPr>
          <a:xfrm>
            <a:off x="6299199" y="1803400"/>
            <a:ext cx="5390519"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fr-FR"/>
              <a:t>Modifiez le style du titre</a:t>
            </a:r>
            <a:endParaRPr lang="en-US" dirty="0"/>
          </a:p>
        </p:txBody>
      </p:sp>
      <p:sp>
        <p:nvSpPr>
          <p:cNvPr id="6" name="Content Placeholder 3">
            <a:extLst>
              <a:ext uri="{FF2B5EF4-FFF2-40B4-BE49-F238E27FC236}">
                <a16:creationId xmlns:a16="http://schemas.microsoft.com/office/drawing/2014/main" id="{DF36A7F8-6BA2-5049-B577-6E56D2BC558B}"/>
              </a:ext>
            </a:extLst>
          </p:cNvPr>
          <p:cNvSpPr>
            <a:spLocks noGrp="1"/>
          </p:cNvSpPr>
          <p:nvPr>
            <p:ph sz="half" idx="10" hasCustomPrompt="1"/>
          </p:nvPr>
        </p:nvSpPr>
        <p:spPr>
          <a:xfrm>
            <a:off x="6299199" y="3175000"/>
            <a:ext cx="5390519"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
        <p:nvSpPr>
          <p:cNvPr id="7" name="Content Placeholder 7">
            <a:extLst>
              <a:ext uri="{FF2B5EF4-FFF2-40B4-BE49-F238E27FC236}">
                <a16:creationId xmlns:a16="http://schemas.microsoft.com/office/drawing/2014/main" id="{048B5B2E-1985-8F14-B1F4-C9D83B458A5F}"/>
              </a:ext>
            </a:extLst>
          </p:cNvPr>
          <p:cNvSpPr txBox="1">
            <a:spLocks/>
          </p:cNvSpPr>
          <p:nvPr/>
        </p:nvSpPr>
        <p:spPr>
          <a:xfrm>
            <a:off x="669848" y="888865"/>
            <a:ext cx="5344383" cy="5374528"/>
          </a:xfrm>
          <a:prstGeom prst="rect">
            <a:avLst/>
          </a:prstGeom>
          <a:solidFill>
            <a:schemeClr val="bg2"/>
          </a:solidFill>
          <a:ln w="6350">
            <a:noFill/>
          </a:ln>
        </p:spPr>
        <p:txBody>
          <a:bodyPr vert="horz" lIns="137160" tIns="45720" rIns="137160" bIns="91440" rtlCol="0" anchor="t" anchorCtr="0">
            <a:noAutofit/>
          </a:bodyPr>
          <a:lstStyle>
            <a:lvl1pPr marL="0" indent="0" algn="l" defTabSz="1219170" rtl="0" eaLnBrk="1" latinLnBrk="0" hangingPunct="1">
              <a:lnSpc>
                <a:spcPct val="100000"/>
              </a:lnSpc>
              <a:spcBef>
                <a:spcPts val="1333"/>
              </a:spcBef>
              <a:buFont typeface="Wingdings" pitchFamily="2" charset="2"/>
              <a:buNone/>
              <a:tabLst/>
              <a:defRPr sz="1600" b="0" kern="1200">
                <a:solidFill>
                  <a:schemeClr val="tx1"/>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2"/>
              </a:buBlip>
              <a:tabLst/>
              <a:defRPr sz="1867" kern="1200">
                <a:solidFill>
                  <a:schemeClr val="bg2"/>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chemeClr val="bg2"/>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US" sz="1600"/>
              <a:t> </a:t>
            </a:r>
            <a:endParaRPr lang="en-US" sz="1600" dirty="0"/>
          </a:p>
        </p:txBody>
      </p:sp>
      <p:sp>
        <p:nvSpPr>
          <p:cNvPr id="8" name="Content Placeholder 3">
            <a:extLst>
              <a:ext uri="{FF2B5EF4-FFF2-40B4-BE49-F238E27FC236}">
                <a16:creationId xmlns:a16="http://schemas.microsoft.com/office/drawing/2014/main" id="{4A2F42E4-E084-6D36-0938-B9A959124F5D}"/>
              </a:ext>
            </a:extLst>
          </p:cNvPr>
          <p:cNvSpPr>
            <a:spLocks noGrp="1"/>
          </p:cNvSpPr>
          <p:nvPr>
            <p:ph sz="quarter" idx="21" hasCustomPrompt="1"/>
          </p:nvPr>
        </p:nvSpPr>
        <p:spPr>
          <a:xfrm>
            <a:off x="669848" y="888867"/>
            <a:ext cx="5344383" cy="5374528"/>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Tree>
    <p:extLst>
      <p:ext uri="{BB962C8B-B14F-4D97-AF65-F5344CB8AC3E}">
        <p14:creationId xmlns:p14="http://schemas.microsoft.com/office/powerpoint/2010/main" val="223943769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fr-FR"/>
              <a:t>Modifiez le style du titre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9022080" y="3837950"/>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902208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6328229" y="3837950"/>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632822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297192585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9022080" y="381000"/>
            <a:ext cx="2560320" cy="1727200"/>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9022080" y="3530601"/>
            <a:ext cx="2560320"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9022080" y="2111104"/>
            <a:ext cx="2560320"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9022080" y="4749802"/>
            <a:ext cx="2560320" cy="17271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368488034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914400" y="2099493"/>
            <a:ext cx="107696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2099493"/>
            <a:ext cx="10769600" cy="47585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600"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60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3427151"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3427151"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fr-FR"/>
              <a:t>Modifiez le style du titre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273800"/>
            <a:ext cx="2844800" cy="406400"/>
          </a:xfrm>
        </p:spPr>
        <p:txBody>
          <a:bodyPr>
            <a:normAutofit/>
          </a:bodyPr>
          <a:lstStyle>
            <a:lvl1pPr marL="0" indent="0" algn="r">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271104639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438400"/>
            <a:ext cx="12192000" cy="441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2438400"/>
            <a:ext cx="12192000" cy="4419600"/>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041400"/>
            <a:ext cx="6096000"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fr-FR"/>
              <a:t>Modifiez le style du titre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8534400" y="688701"/>
            <a:ext cx="2928469" cy="1419499"/>
          </a:xfrm>
          <a:solidFill>
            <a:schemeClr val="tx2"/>
          </a:solidFill>
        </p:spPr>
        <p:txBody>
          <a:bodyPr lIns="137160" tIns="137160" rIns="9144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8534400" y="3530601"/>
            <a:ext cx="2928469"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8534400" y="2111104"/>
            <a:ext cx="2928469"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8534400" y="4749800"/>
            <a:ext cx="2928469" cy="2099493"/>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339354364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438401"/>
            <a:ext cx="12192000" cy="4440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2438400"/>
            <a:ext cx="12192000" cy="4419600"/>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66801"/>
            <a:ext cx="4572001"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fr-FR"/>
              <a:t>Modifiez le style du titre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5782365" y="889001"/>
            <a:ext cx="5791200" cy="1244601"/>
          </a:xfrm>
          <a:prstGeom prst="rect">
            <a:avLst/>
          </a:prstGeom>
        </p:spPr>
        <p:txBody>
          <a:bodyPr anchor="b">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129363" y="6472201"/>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156298547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165080"/>
            <a:ext cx="9956800" cy="1172688"/>
          </a:xfrm>
          <a:prstGeom prst="rect">
            <a:avLst/>
          </a:prstGeom>
          <a:solidFill>
            <a:schemeClr val="tx2"/>
          </a:solidFill>
        </p:spPr>
        <p:txBody>
          <a:bodyPr lIns="548640" rIns="137160" bIns="137160" anchor="b">
            <a:normAutofit/>
          </a:bodyPr>
          <a:lstStyle>
            <a:lvl1pPr>
              <a:defRPr sz="3200" b="1">
                <a:solidFill>
                  <a:schemeClr val="bg2"/>
                </a:solidFill>
                <a:latin typeface="Lato" panose="020F0502020204030203" pitchFamily="34" charset="0"/>
              </a:defRPr>
            </a:lvl1pPr>
          </a:lstStyle>
          <a:p>
            <a:r>
              <a:rPr lang="fr-FR"/>
              <a:t>Modifiez le style du titre</a:t>
            </a:r>
            <a:endParaRPr lang="en-US" dirty="0"/>
          </a:p>
        </p:txBody>
      </p:sp>
    </p:spTree>
    <p:extLst>
      <p:ext uri="{BB962C8B-B14F-4D97-AF65-F5344CB8AC3E}">
        <p14:creationId xmlns:p14="http://schemas.microsoft.com/office/powerpoint/2010/main" val="1821145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527051" y="1710267"/>
            <a:ext cx="10750549" cy="2853267"/>
          </a:xfrm>
          <a:prstGeom prst="rect">
            <a:avLst/>
          </a:prstGeom>
        </p:spPr>
        <p:txBody>
          <a:bodyPr lIns="0" anchor="b">
            <a:normAutofit/>
          </a:bodyPr>
          <a:lstStyle>
            <a:lvl1pPr>
              <a:defRPr sz="48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2133601"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2133601"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6303022"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6303022"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527051" y="4576741"/>
            <a:ext cx="1487424" cy="1487424"/>
          </a:xfrm>
        </p:spPr>
        <p:txBody>
          <a:bodyPr/>
          <a:lstStyle/>
          <a:p>
            <a:pPr lvl="0"/>
            <a:r>
              <a:rPr lang="fr-FR"/>
              <a:t>Cliquez pour modifier les styles du texte du masque</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4699145" y="4572000"/>
            <a:ext cx="1487424" cy="1487424"/>
          </a:xfrm>
        </p:spPr>
        <p:txBody>
          <a:bodyPr/>
          <a:lstStyle/>
          <a:p>
            <a:pPr lvl="0"/>
            <a:r>
              <a:rPr lang="fr-FR"/>
              <a:t>Cliquez pour modifier les styles du texte du masque</a:t>
            </a:r>
          </a:p>
        </p:txBody>
      </p:sp>
    </p:spTree>
    <p:extLst>
      <p:ext uri="{BB962C8B-B14F-4D97-AF65-F5344CB8AC3E}">
        <p14:creationId xmlns:p14="http://schemas.microsoft.com/office/powerpoint/2010/main" val="275136268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p:nvSpPr>
        <p:spPr>
          <a:xfrm>
            <a:off x="0" y="391429"/>
            <a:ext cx="5384800" cy="395197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5384800" y="-1693"/>
            <a:ext cx="68072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82722"/>
            <a:ext cx="5384800" cy="2741479"/>
          </a:xfrm>
          <a:prstGeom prst="rect">
            <a:avLst/>
          </a:prstGeom>
          <a:noFill/>
        </p:spPr>
        <p:txBody>
          <a:bodyPr lIns="548640" rIns="365760" bIns="45720" anchor="b">
            <a:normAutofit/>
          </a:bodyPr>
          <a:lstStyle>
            <a:lvl1pPr>
              <a:defRPr sz="3200" b="1">
                <a:solidFill>
                  <a:schemeClr val="bg2"/>
                </a:solidFill>
                <a:latin typeface="Lato" panose="020F0502020204030203" pitchFamily="34" charset="0"/>
              </a:defRPr>
            </a:lvl1pPr>
          </a:lstStyle>
          <a:p>
            <a:r>
              <a:rPr lang="fr-FR"/>
              <a:t>Modifiez le style du titre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3132907"/>
            <a:ext cx="5384800" cy="1210492"/>
          </a:xfrm>
          <a:noFill/>
        </p:spPr>
        <p:txBody>
          <a:bodyPr lIns="548640" tIns="45720" rIns="182880" bIns="137160" anchor="t" anchorCtr="0">
            <a:normAutofit/>
          </a:bodyPr>
          <a:lstStyle>
            <a:lvl1pPr marL="0" indent="0">
              <a:buNone/>
              <a:defRPr sz="16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285232153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57912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DC1C3825-2765-004B-AADE-07B48076C16B}"/>
              </a:ext>
            </a:extLst>
          </p:cNvPr>
          <p:cNvSpPr/>
          <p:nvPr/>
        </p:nvSpPr>
        <p:spPr>
          <a:xfrm>
            <a:off x="0" y="990600"/>
            <a:ext cx="6102773" cy="148948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97694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46100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96823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45229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6299200" y="30804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6299200" y="35644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9144000" y="307170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9144000" y="355576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6299200" y="122451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6299200" y="170857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9144000" y="12158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9144000" y="16998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54371" y="298551"/>
            <a:ext cx="1003093" cy="92877"/>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6773" y="0"/>
            <a:ext cx="5791200" cy="6859693"/>
          </a:xfrm>
          <a:noFill/>
        </p:spPr>
        <p:txBody>
          <a:bodyPr lIns="137160" tIns="457200" rIns="91440" bIns="91440" anchor="b"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990600"/>
            <a:ext cx="6096000" cy="1489480"/>
          </a:xfrm>
          <a:prstGeom prst="rect">
            <a:avLst/>
          </a:prstGeom>
          <a:solidFill>
            <a:schemeClr val="tx2"/>
          </a:solidFill>
        </p:spPr>
        <p:txBody>
          <a:bodyPr lIns="457200" tIns="182880" rIns="182880" bIns="182880" anchor="b">
            <a:normAutofit/>
          </a:bodyPr>
          <a:lstStyle>
            <a:lvl1pPr algn="r">
              <a:defRPr sz="3200" b="1">
                <a:solidFill>
                  <a:schemeClr val="bg2"/>
                </a:solidFill>
                <a:latin typeface="Lato" panose="020F0502020204030203" pitchFamily="34" charset="0"/>
              </a:defRPr>
            </a:lvl1pPr>
          </a:lstStyle>
          <a:p>
            <a:r>
              <a:rPr lang="fr-FR"/>
              <a:t>Modifiez le style du titre</a:t>
            </a:r>
            <a:endParaRPr lang="en-US" dirty="0"/>
          </a:p>
        </p:txBody>
      </p:sp>
    </p:spTree>
    <p:extLst>
      <p:ext uri="{BB962C8B-B14F-4D97-AF65-F5344CB8AC3E}">
        <p14:creationId xmlns:p14="http://schemas.microsoft.com/office/powerpoint/2010/main" val="182628172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7979509" y="1"/>
            <a:ext cx="4212492"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0" y="1"/>
            <a:ext cx="7823200"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7823200"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7979508" y="1"/>
            <a:ext cx="4212491"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36576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fr-FR"/>
              <a:t>Modifiez le style du titre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609601" y="4673598"/>
            <a:ext cx="10566399" cy="1701801"/>
          </a:xfrm>
          <a:prstGeom prst="rect">
            <a:avLst/>
          </a:prstGeom>
        </p:spPr>
        <p:txBody>
          <a:bodyPr lIns="0" numCol="2" spcCol="27432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404965567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6278883"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E90536AE-01BB-8045-A38A-303A59E98089}"/>
              </a:ext>
            </a:extLst>
          </p:cNvPr>
          <p:cNvSpPr/>
          <p:nvPr/>
        </p:nvSpPr>
        <p:spPr>
          <a:xfrm>
            <a:off x="623329"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623329"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6278883"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352800" y="3733801"/>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352800"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9008353" y="3733801"/>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9008353"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fr-FR"/>
              <a:t>Modifiez le style du titre</a:t>
            </a:r>
            <a:endParaRPr lang="en-US" dirty="0"/>
          </a:p>
        </p:txBody>
      </p:sp>
    </p:spTree>
    <p:extLst>
      <p:ext uri="{BB962C8B-B14F-4D97-AF65-F5344CB8AC3E}">
        <p14:creationId xmlns:p14="http://schemas.microsoft.com/office/powerpoint/2010/main" val="252076349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8331200" y="2099493"/>
            <a:ext cx="38608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1" y="2099493"/>
            <a:ext cx="7369908"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 y="2099493"/>
            <a:ext cx="7369908"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5202259"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520225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331200" y="2099493"/>
            <a:ext cx="3860800"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8019809"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801980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fr-FR"/>
              <a:t>Modifiez le style du titre</a:t>
            </a:r>
            <a:endParaRPr lang="en-US" dirty="0"/>
          </a:p>
        </p:txBody>
      </p:sp>
    </p:spTree>
    <p:extLst>
      <p:ext uri="{BB962C8B-B14F-4D97-AF65-F5344CB8AC3E}">
        <p14:creationId xmlns:p14="http://schemas.microsoft.com/office/powerpoint/2010/main" val="336025650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2 Img: paired, 2 Subsections">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AD52CF4-886F-B25B-FEDC-F03B5F25B527}"/>
              </a:ext>
            </a:extLst>
          </p:cNvPr>
          <p:cNvSpPr/>
          <p:nvPr/>
        </p:nvSpPr>
        <p:spPr>
          <a:xfrm>
            <a:off x="623329" y="1909234"/>
            <a:ext cx="5364480" cy="2942167"/>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7A8A7BBB-02C2-3B25-29B0-C7537CFDB858}"/>
              </a:ext>
            </a:extLst>
          </p:cNvPr>
          <p:cNvSpPr/>
          <p:nvPr/>
        </p:nvSpPr>
        <p:spPr>
          <a:xfrm>
            <a:off x="6297299" y="1919059"/>
            <a:ext cx="5364480" cy="2942167"/>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extLst>
              <a:ext uri="{FF2B5EF4-FFF2-40B4-BE49-F238E27FC236}">
                <a16:creationId xmlns:a16="http://schemas.microsoft.com/office/drawing/2014/main" id="{4BF6B05F-53E1-8945-B16F-0DF3CF82F24C}"/>
              </a:ext>
            </a:extLst>
          </p:cNvPr>
          <p:cNvSpPr/>
          <p:nvPr/>
        </p:nvSpPr>
        <p:spPr>
          <a:xfrm>
            <a:off x="0" y="4463637"/>
            <a:ext cx="12192000" cy="239436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938942"/>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1909234"/>
            <a:ext cx="5364480" cy="254586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4463588"/>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6297299" y="4938942"/>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6297299" y="1909234"/>
            <a:ext cx="5364480" cy="254586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6297299" y="4463588"/>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fr-FR"/>
              <a:t>Modifiez le style du titre</a:t>
            </a:r>
            <a:endParaRPr lang="en-US" dirty="0"/>
          </a:p>
        </p:txBody>
      </p:sp>
    </p:spTree>
    <p:extLst>
      <p:ext uri="{BB962C8B-B14F-4D97-AF65-F5344CB8AC3E}">
        <p14:creationId xmlns:p14="http://schemas.microsoft.com/office/powerpoint/2010/main" val="24444939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4895220" y="403578"/>
            <a:ext cx="3422651" cy="204893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extLst>
              <a:ext uri="{FF2B5EF4-FFF2-40B4-BE49-F238E27FC236}">
                <a16:creationId xmlns:a16="http://schemas.microsoft.com/office/drawing/2014/main" id="{C5198B12-F0DC-FC40-A343-A79509F228C4}"/>
              </a:ext>
            </a:extLst>
          </p:cNvPr>
          <p:cNvSpPr/>
          <p:nvPr/>
        </p:nvSpPr>
        <p:spPr>
          <a:xfrm>
            <a:off x="4895220" y="2572624"/>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15BC1452-772F-BB4B-94B4-41012A92321B}"/>
              </a:ext>
            </a:extLst>
          </p:cNvPr>
          <p:cNvSpPr/>
          <p:nvPr/>
        </p:nvSpPr>
        <p:spPr>
          <a:xfrm>
            <a:off x="8452787" y="0"/>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895220" y="403579"/>
            <a:ext cx="3422651" cy="20489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452787" y="0"/>
            <a:ext cx="3422651" cy="428537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4895220" y="2572155"/>
            <a:ext cx="3422651" cy="428537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8452787" y="4445001"/>
            <a:ext cx="3028013" cy="609600"/>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8452787" y="5054602"/>
            <a:ext cx="302801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fr-FR"/>
              <a:t>Modifiez le style du titre</a:t>
            </a:r>
            <a:endParaRPr lang="en-US" dirty="0"/>
          </a:p>
        </p:txBody>
      </p:sp>
    </p:spTree>
    <p:extLst>
      <p:ext uri="{BB962C8B-B14F-4D97-AF65-F5344CB8AC3E}">
        <p14:creationId xmlns:p14="http://schemas.microsoft.com/office/powerpoint/2010/main" val="284225285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3 Img: 3 Subsections (equal)">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6D4AA71-1E38-AC65-7970-D17F3F3FD2AF}"/>
              </a:ext>
            </a:extLst>
          </p:cNvPr>
          <p:cNvSpPr/>
          <p:nvPr/>
        </p:nvSpPr>
        <p:spPr>
          <a:xfrm>
            <a:off x="8243330"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Rectangle 19">
            <a:extLst>
              <a:ext uri="{FF2B5EF4-FFF2-40B4-BE49-F238E27FC236}">
                <a16:creationId xmlns:a16="http://schemas.microsoft.com/office/drawing/2014/main" id="{42884564-BF92-DEC3-5831-8633D5487C8B}"/>
              </a:ext>
            </a:extLst>
          </p:cNvPr>
          <p:cNvSpPr/>
          <p:nvPr/>
        </p:nvSpPr>
        <p:spPr>
          <a:xfrm>
            <a:off x="4433330"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Rectangle 18">
            <a:extLst>
              <a:ext uri="{FF2B5EF4-FFF2-40B4-BE49-F238E27FC236}">
                <a16:creationId xmlns:a16="http://schemas.microsoft.com/office/drawing/2014/main" id="{79D9CDFF-245F-98BE-4166-91FDB7B98DF8}"/>
              </a:ext>
            </a:extLst>
          </p:cNvPr>
          <p:cNvSpPr/>
          <p:nvPr/>
        </p:nvSpPr>
        <p:spPr>
          <a:xfrm>
            <a:off x="623330"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fr-FR"/>
              <a:t>Modifiez le style du titre</a:t>
            </a:r>
            <a:endParaRPr lang="en-US" dirty="0"/>
          </a:p>
        </p:txBody>
      </p:sp>
      <p:sp>
        <p:nvSpPr>
          <p:cNvPr id="22" name="Content Placeholder 3">
            <a:extLst>
              <a:ext uri="{FF2B5EF4-FFF2-40B4-BE49-F238E27FC236}">
                <a16:creationId xmlns:a16="http://schemas.microsoft.com/office/drawing/2014/main" id="{3F6BC7A3-8ED2-CFA5-8932-7EE656B074A9}"/>
              </a:ext>
            </a:extLst>
          </p:cNvPr>
          <p:cNvSpPr>
            <a:spLocks noGrp="1" noChangeAspect="1"/>
          </p:cNvSpPr>
          <p:nvPr>
            <p:ph sz="quarter" idx="29" hasCustomPrompt="1"/>
          </p:nvPr>
        </p:nvSpPr>
        <p:spPr>
          <a:xfrm>
            <a:off x="623330"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62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62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29E0F013-F819-1871-3DFB-DE3DD6A71C68}"/>
              </a:ext>
            </a:extLst>
          </p:cNvPr>
          <p:cNvSpPr>
            <a:spLocks noGrp="1" noChangeAspect="1"/>
          </p:cNvSpPr>
          <p:nvPr>
            <p:ph sz="quarter" idx="36" hasCustomPrompt="1"/>
          </p:nvPr>
        </p:nvSpPr>
        <p:spPr>
          <a:xfrm>
            <a:off x="4433329"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43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43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4" name="Content Placeholder 3">
            <a:extLst>
              <a:ext uri="{FF2B5EF4-FFF2-40B4-BE49-F238E27FC236}">
                <a16:creationId xmlns:a16="http://schemas.microsoft.com/office/drawing/2014/main" id="{61D97A2D-3C8D-C0C8-A4BE-5A42D6776D77}"/>
              </a:ext>
            </a:extLst>
          </p:cNvPr>
          <p:cNvSpPr>
            <a:spLocks noGrp="1" noChangeAspect="1"/>
          </p:cNvSpPr>
          <p:nvPr>
            <p:ph sz="quarter" idx="37" hasCustomPrompt="1"/>
          </p:nvPr>
        </p:nvSpPr>
        <p:spPr>
          <a:xfrm>
            <a:off x="8243330"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924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924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324798448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3 Img: 3 Subsections ">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C43466E-7B85-8A8B-F4CA-F5DF3BCA71CA}"/>
              </a:ext>
            </a:extLst>
          </p:cNvPr>
          <p:cNvSpPr/>
          <p:nvPr/>
        </p:nvSpPr>
        <p:spPr>
          <a:xfrm>
            <a:off x="623329" y="2099493"/>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Content Placeholder 3">
            <a:extLst>
              <a:ext uri="{FF2B5EF4-FFF2-40B4-BE49-F238E27FC236}">
                <a16:creationId xmlns:a16="http://schemas.microsoft.com/office/drawing/2014/main" id="{F572A2E1-2F70-99C4-0DE0-14FAEAD303CD}"/>
              </a:ext>
            </a:extLst>
          </p:cNvPr>
          <p:cNvSpPr>
            <a:spLocks noGrp="1" noChangeAspect="1"/>
          </p:cNvSpPr>
          <p:nvPr>
            <p:ph sz="quarter" idx="29" hasCustomPrompt="1"/>
          </p:nvPr>
        </p:nvSpPr>
        <p:spPr>
          <a:xfrm>
            <a:off x="623330" y="2099490"/>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Rectangle 19">
            <a:extLst>
              <a:ext uri="{FF2B5EF4-FFF2-40B4-BE49-F238E27FC236}">
                <a16:creationId xmlns:a16="http://schemas.microsoft.com/office/drawing/2014/main" id="{05025407-6076-BE6A-65AC-CC6F30334AEC}"/>
              </a:ext>
            </a:extLst>
          </p:cNvPr>
          <p:cNvSpPr/>
          <p:nvPr/>
        </p:nvSpPr>
        <p:spPr>
          <a:xfrm>
            <a:off x="4378960" y="2104151"/>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3" name="Content Placeholder 3">
            <a:extLst>
              <a:ext uri="{FF2B5EF4-FFF2-40B4-BE49-F238E27FC236}">
                <a16:creationId xmlns:a16="http://schemas.microsoft.com/office/drawing/2014/main" id="{51F897CF-E4BE-EE02-3834-124F3BD705F8}"/>
              </a:ext>
            </a:extLst>
          </p:cNvPr>
          <p:cNvSpPr>
            <a:spLocks noGrp="1" noChangeAspect="1"/>
          </p:cNvSpPr>
          <p:nvPr>
            <p:ph sz="quarter" idx="36" hasCustomPrompt="1"/>
          </p:nvPr>
        </p:nvSpPr>
        <p:spPr>
          <a:xfrm>
            <a:off x="4378961" y="2104070"/>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1" name="Rectangle 20">
            <a:extLst>
              <a:ext uri="{FF2B5EF4-FFF2-40B4-BE49-F238E27FC236}">
                <a16:creationId xmlns:a16="http://schemas.microsoft.com/office/drawing/2014/main" id="{F984BC6B-4F6B-AA92-3C11-C4735EC20320}"/>
              </a:ext>
            </a:extLst>
          </p:cNvPr>
          <p:cNvSpPr/>
          <p:nvPr/>
        </p:nvSpPr>
        <p:spPr>
          <a:xfrm>
            <a:off x="8148320" y="2099493"/>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Content Placeholder 3">
            <a:extLst>
              <a:ext uri="{FF2B5EF4-FFF2-40B4-BE49-F238E27FC236}">
                <a16:creationId xmlns:a16="http://schemas.microsoft.com/office/drawing/2014/main" id="{BD8AFB30-7C1A-B590-BA57-03D7E708C754}"/>
              </a:ext>
            </a:extLst>
          </p:cNvPr>
          <p:cNvSpPr>
            <a:spLocks noGrp="1" noChangeAspect="1"/>
          </p:cNvSpPr>
          <p:nvPr>
            <p:ph sz="quarter" idx="37" hasCustomPrompt="1"/>
          </p:nvPr>
        </p:nvSpPr>
        <p:spPr>
          <a:xfrm>
            <a:off x="8148321" y="2099490"/>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fr-FR"/>
              <a:t>Modifiez le style du titre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8963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8963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86395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86395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1531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1531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421981324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3 Img: paired, 3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6D6E1BA-FD6C-11CE-8F3F-294F54A0E504}"/>
              </a:ext>
            </a:extLst>
          </p:cNvPr>
          <p:cNvSpPr/>
          <p:nvPr/>
        </p:nvSpPr>
        <p:spPr>
          <a:xfrm>
            <a:off x="623329" y="1864837"/>
            <a:ext cx="3535680" cy="2277033"/>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3" name="Rectangle 2">
            <a:extLst>
              <a:ext uri="{FF2B5EF4-FFF2-40B4-BE49-F238E27FC236}">
                <a16:creationId xmlns:a16="http://schemas.microsoft.com/office/drawing/2014/main" id="{01807E07-0660-B614-DB6B-8DE1577CE6B5}"/>
              </a:ext>
            </a:extLst>
          </p:cNvPr>
          <p:cNvSpPr/>
          <p:nvPr/>
        </p:nvSpPr>
        <p:spPr>
          <a:xfrm>
            <a:off x="4384892" y="1864837"/>
            <a:ext cx="3535680" cy="2277033"/>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4" name="Rectangle 3">
            <a:extLst>
              <a:ext uri="{FF2B5EF4-FFF2-40B4-BE49-F238E27FC236}">
                <a16:creationId xmlns:a16="http://schemas.microsoft.com/office/drawing/2014/main" id="{EBC81947-00F9-74BB-8D6D-8D99C59D515A}"/>
              </a:ext>
            </a:extLst>
          </p:cNvPr>
          <p:cNvSpPr/>
          <p:nvPr/>
        </p:nvSpPr>
        <p:spPr>
          <a:xfrm>
            <a:off x="8154911" y="1864837"/>
            <a:ext cx="3535680" cy="2277033"/>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1863167"/>
            <a:ext cx="3535680" cy="198729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850464"/>
            <a:ext cx="12192000" cy="30075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3300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38546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4389120" y="43300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4389120" y="1863167"/>
            <a:ext cx="3535680" cy="198729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4389120" y="38546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8154911" y="43300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8154911" y="1863167"/>
            <a:ext cx="3535680" cy="198729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8154911" y="38546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fr-FR"/>
              <a:t>Modifiez le style du titre</a:t>
            </a:r>
            <a:endParaRPr lang="en-US" dirty="0"/>
          </a:p>
        </p:txBody>
      </p:sp>
    </p:spTree>
    <p:extLst>
      <p:ext uri="{BB962C8B-B14F-4D97-AF65-F5344CB8AC3E}">
        <p14:creationId xmlns:p14="http://schemas.microsoft.com/office/powerpoint/2010/main" val="3698502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524000" y="1121833"/>
            <a:ext cx="9347200" cy="2387600"/>
          </a:xfrm>
          <a:prstGeom prst="rect">
            <a:avLst/>
          </a:prstGeom>
        </p:spPr>
        <p:txBody>
          <a:bodyPr anchor="b">
            <a:normAutofit/>
          </a:bodyPr>
          <a:lstStyle>
            <a:lvl1pPr algn="ctr">
              <a:defRPr sz="48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524000" y="3602568"/>
            <a:ext cx="9347200" cy="1655233"/>
          </a:xfrm>
          <a:prstGeom prst="rect">
            <a:avLst/>
          </a:prstGeom>
        </p:spPr>
        <p:txBody>
          <a:bodyPr>
            <a:normAutofit/>
          </a:bodyPr>
          <a:lstStyle>
            <a:lvl1pPr marL="0" indent="0" algn="ctr">
              <a:buNone/>
              <a:defRPr sz="2400">
                <a:solidFill>
                  <a:srgbClr val="393A39"/>
                </a:solidFill>
                <a:latin typeface="Lato" panose="020F0502020204030203" pitchFamily="34" charset="0"/>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dirty="0"/>
              <a:t>Section subtitle</a:t>
            </a:r>
          </a:p>
        </p:txBody>
      </p:sp>
    </p:spTree>
    <p:extLst>
      <p:ext uri="{BB962C8B-B14F-4D97-AF65-F5344CB8AC3E}">
        <p14:creationId xmlns:p14="http://schemas.microsoft.com/office/powerpoint/2010/main" val="190649663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671117"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0" name="Rectangle 19">
            <a:extLst>
              <a:ext uri="{FF2B5EF4-FFF2-40B4-BE49-F238E27FC236}">
                <a16:creationId xmlns:a16="http://schemas.microsoft.com/office/drawing/2014/main" id="{2BEE92EE-CB1A-564D-AFDA-ECC078177899}"/>
              </a:ext>
            </a:extLst>
          </p:cNvPr>
          <p:cNvSpPr/>
          <p:nvPr/>
        </p:nvSpPr>
        <p:spPr>
          <a:xfrm>
            <a:off x="3437319"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1" name="Rectangle 20">
            <a:extLst>
              <a:ext uri="{FF2B5EF4-FFF2-40B4-BE49-F238E27FC236}">
                <a16:creationId xmlns:a16="http://schemas.microsoft.com/office/drawing/2014/main" id="{113ADE27-8124-2E48-9321-9D361EB8E511}"/>
              </a:ext>
            </a:extLst>
          </p:cNvPr>
          <p:cNvSpPr/>
          <p:nvPr/>
        </p:nvSpPr>
        <p:spPr>
          <a:xfrm>
            <a:off x="3437319"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Rectangle 21">
            <a:extLst>
              <a:ext uri="{FF2B5EF4-FFF2-40B4-BE49-F238E27FC236}">
                <a16:creationId xmlns:a16="http://schemas.microsoft.com/office/drawing/2014/main" id="{942C7726-2FB8-454D-88F1-E8C59C67CCDE}"/>
              </a:ext>
            </a:extLst>
          </p:cNvPr>
          <p:cNvSpPr/>
          <p:nvPr/>
        </p:nvSpPr>
        <p:spPr>
          <a:xfrm>
            <a:off x="6216796"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71117" y="1092200"/>
            <a:ext cx="2621280" cy="261084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3443176" y="3858293"/>
            <a:ext cx="2608283" cy="262128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443176" y="1092199"/>
            <a:ext cx="2608283" cy="2610847"/>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469525" y="2260601"/>
            <a:ext cx="3588875" cy="1257636"/>
          </a:xfrm>
          <a:prstGeom prst="rect">
            <a:avLst/>
          </a:prstGeom>
        </p:spPr>
        <p:txBody>
          <a:bodyPr lIns="0">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71116" y="3858291"/>
            <a:ext cx="2580083" cy="607908"/>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71116" y="4466201"/>
            <a:ext cx="258008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6216796" y="3858292"/>
            <a:ext cx="2621280" cy="262128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6469525" y="1193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fr-FR"/>
              <a:t>Modifiez le style du titre</a:t>
            </a:r>
            <a:endParaRPr lang="en-US" dirty="0"/>
          </a:p>
        </p:txBody>
      </p:sp>
    </p:spTree>
    <p:extLst>
      <p:ext uri="{BB962C8B-B14F-4D97-AF65-F5344CB8AC3E}">
        <p14:creationId xmlns:p14="http://schemas.microsoft.com/office/powerpoint/2010/main" val="320205890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4 Img: 4 Subsections (equal)">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48AD819D-03F8-DF2F-09FB-0C1EE457B513}"/>
              </a:ext>
            </a:extLst>
          </p:cNvPr>
          <p:cNvSpPr/>
          <p:nvPr/>
        </p:nvSpPr>
        <p:spPr>
          <a:xfrm>
            <a:off x="6377078" y="45074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7" name="Rectangle 16">
            <a:extLst>
              <a:ext uri="{FF2B5EF4-FFF2-40B4-BE49-F238E27FC236}">
                <a16:creationId xmlns:a16="http://schemas.microsoft.com/office/drawing/2014/main" id="{5B7F8B45-2942-FFC7-D3E1-885DFB4F2996}"/>
              </a:ext>
            </a:extLst>
          </p:cNvPr>
          <p:cNvSpPr/>
          <p:nvPr/>
        </p:nvSpPr>
        <p:spPr>
          <a:xfrm>
            <a:off x="6377078" y="1784074"/>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6" name="Rectangle 15">
            <a:extLst>
              <a:ext uri="{FF2B5EF4-FFF2-40B4-BE49-F238E27FC236}">
                <a16:creationId xmlns:a16="http://schemas.microsoft.com/office/drawing/2014/main" id="{20A0D4FB-E53C-992F-1223-76C9CEAFB374}"/>
              </a:ext>
            </a:extLst>
          </p:cNvPr>
          <p:cNvSpPr/>
          <p:nvPr/>
        </p:nvSpPr>
        <p:spPr>
          <a:xfrm>
            <a:off x="609601" y="45074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5" name="Rectangle 14">
            <a:extLst>
              <a:ext uri="{FF2B5EF4-FFF2-40B4-BE49-F238E27FC236}">
                <a16:creationId xmlns:a16="http://schemas.microsoft.com/office/drawing/2014/main" id="{EE0EDB29-4637-0289-6363-D852B2A703B3}"/>
              </a:ext>
            </a:extLst>
          </p:cNvPr>
          <p:cNvSpPr/>
          <p:nvPr/>
        </p:nvSpPr>
        <p:spPr>
          <a:xfrm>
            <a:off x="599606" y="17896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t">
            <a:normAutofit/>
          </a:bodyPr>
          <a:lstStyle>
            <a:lvl1pPr>
              <a:defRPr sz="3200" b="1">
                <a:solidFill>
                  <a:schemeClr val="accent1"/>
                </a:solidFill>
                <a:latin typeface="Lato" panose="020F0502020204030203" pitchFamily="34" charset="0"/>
              </a:defRPr>
            </a:lvl1pPr>
          </a:lstStyle>
          <a:p>
            <a:r>
              <a:rPr lang="fr-FR"/>
              <a:t>Modifiez le style du titre</a:t>
            </a:r>
            <a:endParaRPr lang="en-US" dirty="0"/>
          </a:p>
        </p:txBody>
      </p:sp>
      <p:sp>
        <p:nvSpPr>
          <p:cNvPr id="26" name="Content Placeholder 3">
            <a:extLst>
              <a:ext uri="{FF2B5EF4-FFF2-40B4-BE49-F238E27FC236}">
                <a16:creationId xmlns:a16="http://schemas.microsoft.com/office/drawing/2014/main" id="{F0940CEC-EABD-2783-324C-2BC4E7916190}"/>
              </a:ext>
            </a:extLst>
          </p:cNvPr>
          <p:cNvSpPr>
            <a:spLocks noGrp="1"/>
          </p:cNvSpPr>
          <p:nvPr>
            <p:ph sz="quarter" idx="30" hasCustomPrompt="1"/>
          </p:nvPr>
        </p:nvSpPr>
        <p:spPr>
          <a:xfrm>
            <a:off x="609599" y="1778001"/>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7" name="Content Placeholder 3">
            <a:extLst>
              <a:ext uri="{FF2B5EF4-FFF2-40B4-BE49-F238E27FC236}">
                <a16:creationId xmlns:a16="http://schemas.microsoft.com/office/drawing/2014/main" id="{714472A9-781D-DC74-63F2-F2A5FC06FB0B}"/>
              </a:ext>
            </a:extLst>
          </p:cNvPr>
          <p:cNvSpPr>
            <a:spLocks noGrp="1"/>
          </p:cNvSpPr>
          <p:nvPr>
            <p:ph sz="quarter" idx="39" hasCustomPrompt="1"/>
          </p:nvPr>
        </p:nvSpPr>
        <p:spPr>
          <a:xfrm>
            <a:off x="6380683" y="1781646"/>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992085" y="2347175"/>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992085" y="3058375"/>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8776147" y="2347175"/>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8776147" y="3058375"/>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8" name="Content Placeholder 3">
            <a:extLst>
              <a:ext uri="{FF2B5EF4-FFF2-40B4-BE49-F238E27FC236}">
                <a16:creationId xmlns:a16="http://schemas.microsoft.com/office/drawing/2014/main" id="{313D6462-24AB-665E-CF2F-885E45899524}"/>
              </a:ext>
            </a:extLst>
          </p:cNvPr>
          <p:cNvSpPr>
            <a:spLocks noGrp="1"/>
          </p:cNvSpPr>
          <p:nvPr>
            <p:ph sz="quarter" idx="40" hasCustomPrompt="1"/>
          </p:nvPr>
        </p:nvSpPr>
        <p:spPr>
          <a:xfrm>
            <a:off x="6380683" y="4508614"/>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8776147" y="4927601"/>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8776147" y="5638802"/>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9" name="Content Placeholder 3">
            <a:extLst>
              <a:ext uri="{FF2B5EF4-FFF2-40B4-BE49-F238E27FC236}">
                <a16:creationId xmlns:a16="http://schemas.microsoft.com/office/drawing/2014/main" id="{F7C97EB4-9EE3-8BF9-CB90-9F01474973AA}"/>
              </a:ext>
            </a:extLst>
          </p:cNvPr>
          <p:cNvSpPr>
            <a:spLocks noGrp="1"/>
          </p:cNvSpPr>
          <p:nvPr>
            <p:ph sz="quarter" idx="41" hasCustomPrompt="1"/>
          </p:nvPr>
        </p:nvSpPr>
        <p:spPr>
          <a:xfrm>
            <a:off x="609599" y="4519397"/>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992085" y="4927601"/>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992085" y="5638802"/>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194250049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762000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6096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609600" y="787400"/>
            <a:ext cx="68072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fr-FR"/>
              <a:t>Modifiez le style du titre</a:t>
            </a:r>
            <a:endParaRPr lang="en-US" dirty="0"/>
          </a:p>
        </p:txBody>
      </p:sp>
    </p:spTree>
    <p:extLst>
      <p:ext uri="{BB962C8B-B14F-4D97-AF65-F5344CB8AC3E}">
        <p14:creationId xmlns:p14="http://schemas.microsoft.com/office/powerpoint/2010/main" val="100250878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54371" y="298551"/>
            <a:ext cx="1003093" cy="92877"/>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9784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978401" y="787400"/>
            <a:ext cx="6712988"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fr-FR"/>
              <a:t>Modifiez le style du titre</a:t>
            </a:r>
            <a:endParaRPr lang="en-US" dirty="0"/>
          </a:p>
        </p:txBody>
      </p:sp>
    </p:spTree>
    <p:extLst>
      <p:ext uri="{BB962C8B-B14F-4D97-AF65-F5344CB8AC3E}">
        <p14:creationId xmlns:p14="http://schemas.microsoft.com/office/powerpoint/2010/main" val="381802537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4 Img: paired, 4 Subsections (body)">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33E5E51-F73A-BAFD-0453-B5BC5DDCD447}"/>
              </a:ext>
            </a:extLst>
          </p:cNvPr>
          <p:cNvSpPr/>
          <p:nvPr/>
        </p:nvSpPr>
        <p:spPr>
          <a:xfrm>
            <a:off x="609600"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 name="Rectangle 2">
            <a:extLst>
              <a:ext uri="{FF2B5EF4-FFF2-40B4-BE49-F238E27FC236}">
                <a16:creationId xmlns:a16="http://schemas.microsoft.com/office/drawing/2014/main" id="{5B89AB11-3892-56C1-3CDF-F6E297969B8C}"/>
              </a:ext>
            </a:extLst>
          </p:cNvPr>
          <p:cNvSpPr/>
          <p:nvPr/>
        </p:nvSpPr>
        <p:spPr>
          <a:xfrm>
            <a:off x="3441291"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Rectangle 3">
            <a:extLst>
              <a:ext uri="{FF2B5EF4-FFF2-40B4-BE49-F238E27FC236}">
                <a16:creationId xmlns:a16="http://schemas.microsoft.com/office/drawing/2014/main" id="{D3239923-4C50-0419-C887-C8920B25B7FA}"/>
              </a:ext>
            </a:extLst>
          </p:cNvPr>
          <p:cNvSpPr/>
          <p:nvPr/>
        </p:nvSpPr>
        <p:spPr>
          <a:xfrm>
            <a:off x="6292696"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ADF4186F-023F-128B-56EF-71586D1AEBDD}"/>
              </a:ext>
            </a:extLst>
          </p:cNvPr>
          <p:cNvSpPr/>
          <p:nvPr/>
        </p:nvSpPr>
        <p:spPr>
          <a:xfrm>
            <a:off x="9121056"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3441291" y="2514600"/>
            <a:ext cx="2621280" cy="196291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514600"/>
            <a:ext cx="2621280" cy="196596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4477514"/>
            <a:ext cx="12192000" cy="238048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09600"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3441291"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3441291"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6289365" y="2514600"/>
            <a:ext cx="2621280" cy="196291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6289365"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6289365"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9121056" y="2514600"/>
            <a:ext cx="2621280" cy="196291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9121056"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9121056"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609600" y="1106424"/>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fr-FR"/>
              <a:t>Modifiez le style du titre</a:t>
            </a:r>
            <a:endParaRPr lang="en-US" dirty="0"/>
          </a:p>
        </p:txBody>
      </p:sp>
    </p:spTree>
    <p:extLst>
      <p:ext uri="{BB962C8B-B14F-4D97-AF65-F5344CB8AC3E}">
        <p14:creationId xmlns:p14="http://schemas.microsoft.com/office/powerpoint/2010/main" val="422132571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4 Img: paired, 4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B041A03-4159-5BA0-2937-313A12D686CA}"/>
              </a:ext>
            </a:extLst>
          </p:cNvPr>
          <p:cNvSpPr/>
          <p:nvPr/>
        </p:nvSpPr>
        <p:spPr>
          <a:xfrm>
            <a:off x="623329"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 name="Rectangle 2">
            <a:extLst>
              <a:ext uri="{FF2B5EF4-FFF2-40B4-BE49-F238E27FC236}">
                <a16:creationId xmlns:a16="http://schemas.microsoft.com/office/drawing/2014/main" id="{3DF75490-FC04-D3A4-D7C4-8E92CF0A3A64}"/>
              </a:ext>
            </a:extLst>
          </p:cNvPr>
          <p:cNvSpPr/>
          <p:nvPr/>
        </p:nvSpPr>
        <p:spPr>
          <a:xfrm>
            <a:off x="3455815"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Rectangle 3">
            <a:extLst>
              <a:ext uri="{FF2B5EF4-FFF2-40B4-BE49-F238E27FC236}">
                <a16:creationId xmlns:a16="http://schemas.microsoft.com/office/drawing/2014/main" id="{2F55CD14-DBA3-8FBF-5247-AC80F83814E1}"/>
              </a:ext>
            </a:extLst>
          </p:cNvPr>
          <p:cNvSpPr/>
          <p:nvPr/>
        </p:nvSpPr>
        <p:spPr>
          <a:xfrm>
            <a:off x="6282987"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A20D7B49-B6C1-DC37-3940-A85D84AC3CBE}"/>
              </a:ext>
            </a:extLst>
          </p:cNvPr>
          <p:cNvSpPr/>
          <p:nvPr/>
        </p:nvSpPr>
        <p:spPr>
          <a:xfrm>
            <a:off x="9104845"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3455815" y="2099024"/>
            <a:ext cx="2621280" cy="14752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2105537"/>
            <a:ext cx="2618627" cy="1472977"/>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3455815"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3455815"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6282987" y="2099024"/>
            <a:ext cx="2621280" cy="14752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6282987"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6282987"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9104845" y="2099024"/>
            <a:ext cx="2621280" cy="14752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9104845"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9104845"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fr-FR"/>
              <a:t>Modifiez le style du titre</a:t>
            </a:r>
            <a:endParaRPr lang="en-US" dirty="0"/>
          </a:p>
        </p:txBody>
      </p:sp>
    </p:spTree>
    <p:extLst>
      <p:ext uri="{BB962C8B-B14F-4D97-AF65-F5344CB8AC3E}">
        <p14:creationId xmlns:p14="http://schemas.microsoft.com/office/powerpoint/2010/main" val="184246533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5 Img: paired, 5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4A23618-EB24-65BA-FCFC-180620F78E26}"/>
              </a:ext>
            </a:extLst>
          </p:cNvPr>
          <p:cNvSpPr/>
          <p:nvPr/>
        </p:nvSpPr>
        <p:spPr>
          <a:xfrm>
            <a:off x="508029"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 name="Rectangle 2">
            <a:extLst>
              <a:ext uri="{FF2B5EF4-FFF2-40B4-BE49-F238E27FC236}">
                <a16:creationId xmlns:a16="http://schemas.microsoft.com/office/drawing/2014/main" id="{0502DE8E-03C4-E9CF-55ED-1D0BFF006CCC}"/>
              </a:ext>
            </a:extLst>
          </p:cNvPr>
          <p:cNvSpPr/>
          <p:nvPr/>
        </p:nvSpPr>
        <p:spPr>
          <a:xfrm>
            <a:off x="2794029"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Rectangle 3">
            <a:extLst>
              <a:ext uri="{FF2B5EF4-FFF2-40B4-BE49-F238E27FC236}">
                <a16:creationId xmlns:a16="http://schemas.microsoft.com/office/drawing/2014/main" id="{D768C8A2-3EA9-4494-7B1C-6E0325DF19B0}"/>
              </a:ext>
            </a:extLst>
          </p:cNvPr>
          <p:cNvSpPr/>
          <p:nvPr/>
        </p:nvSpPr>
        <p:spPr>
          <a:xfrm>
            <a:off x="5080024"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65C2A364-C0A0-CF03-BC3C-1C70BB0CDF34}"/>
              </a:ext>
            </a:extLst>
          </p:cNvPr>
          <p:cNvSpPr/>
          <p:nvPr/>
        </p:nvSpPr>
        <p:spPr>
          <a:xfrm>
            <a:off x="7366013"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extLst>
              <a:ext uri="{FF2B5EF4-FFF2-40B4-BE49-F238E27FC236}">
                <a16:creationId xmlns:a16="http://schemas.microsoft.com/office/drawing/2014/main" id="{D59CB0F5-B221-D611-12B7-33483232273F}"/>
              </a:ext>
            </a:extLst>
          </p:cNvPr>
          <p:cNvSpPr/>
          <p:nvPr/>
        </p:nvSpPr>
        <p:spPr>
          <a:xfrm>
            <a:off x="9651997"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508029"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8029"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508029"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794029"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794032"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794029"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5080024"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5080027"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5080024"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7366013"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7366016"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7366013"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9651997"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9652000"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9651997"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609600" y="787400"/>
            <a:ext cx="11074400" cy="990600"/>
          </a:xfrm>
          <a:prstGeom prst="rect">
            <a:avLst/>
          </a:prstGeom>
        </p:spPr>
        <p:txBody>
          <a:bodyPr lIns="91440" anchor="b">
            <a:normAutofit/>
          </a:bodyPr>
          <a:lstStyle>
            <a:lvl1pPr>
              <a:defRPr sz="3200" b="1">
                <a:solidFill>
                  <a:schemeClr val="accent1"/>
                </a:solidFill>
                <a:latin typeface="Lato" panose="020F0502020204030203" pitchFamily="34" charset="0"/>
              </a:defRPr>
            </a:lvl1pPr>
          </a:lstStyle>
          <a:p>
            <a:r>
              <a:rPr lang="fr-FR"/>
              <a:t>Modifiez le style du titre</a:t>
            </a:r>
            <a:endParaRPr lang="en-US" dirty="0"/>
          </a:p>
        </p:txBody>
      </p:sp>
    </p:spTree>
    <p:extLst>
      <p:ext uri="{BB962C8B-B14F-4D97-AF65-F5344CB8AC3E}">
        <p14:creationId xmlns:p14="http://schemas.microsoft.com/office/powerpoint/2010/main" val="417904609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835400"/>
            <a:ext cx="12192000" cy="3022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2073806" y="1850432"/>
            <a:ext cx="8044389" cy="4524969"/>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2073806" y="6451600"/>
            <a:ext cx="4137837" cy="406400"/>
          </a:xfrm>
        </p:spPr>
        <p:txBody>
          <a:bodyPr>
            <a:normAutofit/>
          </a:bodyPr>
          <a:lstStyle>
            <a:lvl1pPr marL="0" indent="0">
              <a:buNone/>
              <a:defRPr sz="1200" b="0" i="1">
                <a:solidFill>
                  <a:schemeClr val="bg1">
                    <a:lumMod val="75000"/>
                  </a:schemeClr>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fr-FR"/>
              <a:t>Modifiez le style du titre</a:t>
            </a:r>
            <a:endParaRPr lang="en-US" dirty="0"/>
          </a:p>
        </p:txBody>
      </p:sp>
    </p:spTree>
    <p:extLst>
      <p:ext uri="{BB962C8B-B14F-4D97-AF65-F5344CB8AC3E}">
        <p14:creationId xmlns:p14="http://schemas.microsoft.com/office/powerpoint/2010/main" val="310168779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111760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25984"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fr-FR"/>
              <a:t>Modifiez le style du titre</a:t>
            </a:r>
            <a:endParaRPr lang="en-US" dirty="0"/>
          </a:p>
        </p:txBody>
      </p:sp>
    </p:spTree>
    <p:extLst>
      <p:ext uri="{BB962C8B-B14F-4D97-AF65-F5344CB8AC3E}">
        <p14:creationId xmlns:p14="http://schemas.microsoft.com/office/powerpoint/2010/main" val="284658806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25984"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fr-FR"/>
              <a:t>Modifiez le style du titre</a:t>
            </a:r>
            <a:endParaRPr lang="en-US" dirty="0"/>
          </a:p>
        </p:txBody>
      </p:sp>
    </p:spTree>
    <p:extLst>
      <p:ext uri="{BB962C8B-B14F-4D97-AF65-F5344CB8AC3E}">
        <p14:creationId xmlns:p14="http://schemas.microsoft.com/office/powerpoint/2010/main" val="589560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p:nvSpPr>
        <p:spPr>
          <a:xfrm>
            <a:off x="914399" y="1407584"/>
            <a:ext cx="10780891" cy="545041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1407585"/>
            <a:ext cx="10769600" cy="545041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599" y="4077627"/>
            <a:ext cx="3533423" cy="1199685"/>
          </a:xfrm>
          <a:solidFill>
            <a:schemeClr val="tx2"/>
          </a:solidFill>
        </p:spPr>
        <p:txBody>
          <a:bodyPr lIns="137160" tIns="45720" rIns="137160" bIns="45720" anchor="b" anchorCtr="0">
            <a:noAutofit/>
          </a:bodyPr>
          <a:lstStyle>
            <a:lvl1pPr marL="0" indent="0">
              <a:buNone/>
              <a:defRPr sz="36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599" y="5277314"/>
            <a:ext cx="3533423" cy="1199685"/>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375400"/>
            <a:ext cx="2844800" cy="406400"/>
          </a:xfrm>
        </p:spPr>
        <p:txBody>
          <a:bodyPr>
            <a:normAutofit/>
          </a:bodyPr>
          <a:lstStyle>
            <a:lvl1pPr marL="0" indent="0" algn="r">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609599" y="3566238"/>
            <a:ext cx="3533423" cy="511387"/>
          </a:xfrm>
          <a:solidFill>
            <a:schemeClr val="tx2"/>
          </a:solidFill>
        </p:spPr>
        <p:txBody>
          <a:bodyPr lIns="137160" tIns="45720" rIns="137160" bIns="0" anchor="b" anchorCtr="0">
            <a:normAutofit/>
          </a:bodyPr>
          <a:lstStyle>
            <a:lvl1pPr marL="0" indent="0">
              <a:buNone/>
              <a:defRPr sz="16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2136800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25984"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25984"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344615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626632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9086492"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25984"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625984"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25984"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344615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626632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9086492"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fr-FR"/>
              <a:t>Modifiez le style du titre</a:t>
            </a:r>
            <a:endParaRPr lang="en-US" dirty="0"/>
          </a:p>
        </p:txBody>
      </p:sp>
    </p:spTree>
    <p:extLst>
      <p:ext uri="{BB962C8B-B14F-4D97-AF65-F5344CB8AC3E}">
        <p14:creationId xmlns:p14="http://schemas.microsoft.com/office/powerpoint/2010/main" val="3375540303"/>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25984"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25984"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25984"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fr-FR"/>
              <a:t>Modifiez le style du titre</a:t>
            </a:r>
            <a:endParaRPr lang="en-US" dirty="0"/>
          </a:p>
        </p:txBody>
      </p:sp>
    </p:spTree>
    <p:extLst>
      <p:ext uri="{BB962C8B-B14F-4D97-AF65-F5344CB8AC3E}">
        <p14:creationId xmlns:p14="http://schemas.microsoft.com/office/powerpoint/2010/main" val="74232402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6096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fr-FR"/>
              <a:t>Modifiez le style du titre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8448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8448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50800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50800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73152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73152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95504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95504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6096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6096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8448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8448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50800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50800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73152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73152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95504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95504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2093818168"/>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rcRect/>
          <a:stretch/>
        </p:blipFill>
        <p:spPr>
          <a:xfrm>
            <a:off x="0" y="0"/>
            <a:ext cx="12192000" cy="6858000"/>
          </a:xfrm>
          <a:prstGeom prst="rect">
            <a:avLst/>
          </a:prstGeom>
        </p:spPr>
      </p:pic>
    </p:spTree>
    <p:extLst>
      <p:ext uri="{BB962C8B-B14F-4D97-AF65-F5344CB8AC3E}">
        <p14:creationId xmlns:p14="http://schemas.microsoft.com/office/powerpoint/2010/main" val="148801976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12192000" cy="68580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406400" y="5959714"/>
            <a:ext cx="2844800" cy="1231900"/>
          </a:xfrm>
          <a:prstGeom prst="rect">
            <a:avLst/>
          </a:prstGeom>
        </p:spPr>
        <p:txBody>
          <a:bodyPr>
            <a:normAutofit/>
          </a:bodyPr>
          <a:lstStyle>
            <a:lvl1pPr marL="0" indent="0">
              <a:spcBef>
                <a:spcPts val="133"/>
              </a:spcBef>
              <a:buNone/>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406400" y="5359401"/>
            <a:ext cx="3352800" cy="584775"/>
          </a:xfrm>
          <a:prstGeom prst="rect">
            <a:avLst/>
          </a:prstGeom>
          <a:noFill/>
        </p:spPr>
        <p:txBody>
          <a:bodyPr wrap="square" lIns="0" rtlCol="0">
            <a:spAutoFit/>
          </a:bodyPr>
          <a:lstStyle/>
          <a:p>
            <a:r>
              <a:rPr lang="en-US" sz="32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138866536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12192000" cy="68580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5689600" y="1905001"/>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5689600" y="2875996"/>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r>
              <a:rPr lang="en-US" sz="2133"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396680558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8840"/>
            <a:ext cx="2438400" cy="14158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609600" y="1"/>
            <a:ext cx="11582400" cy="62738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913940056"/>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711200" y="0"/>
            <a:ext cx="11480801" cy="63754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368800" y="2819400"/>
            <a:ext cx="32512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882056" y="2819400"/>
            <a:ext cx="3352800" cy="1524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4267200" y="4445001"/>
            <a:ext cx="33528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5144D7FA-71D5-1247-8CC0-659E1B402155}"/>
              </a:ext>
            </a:extLst>
          </p:cNvPr>
          <p:cNvSpPr/>
          <p:nvPr/>
        </p:nvSpPr>
        <p:spPr>
          <a:xfrm>
            <a:off x="0" y="-18839"/>
            <a:ext cx="2336800" cy="11079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29404291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09600" y="1778000"/>
            <a:ext cx="11074400" cy="5003800"/>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fr-FR"/>
              <a:t>Cliquez pour modifier les styles du texte du masque</a:t>
            </a:r>
          </a:p>
          <a:p>
            <a:pPr lvl="1"/>
            <a:r>
              <a:rPr lang="fr-FR"/>
              <a:t>Deuxième niveau</a:t>
            </a:r>
          </a:p>
          <a:p>
            <a:pPr lvl="2"/>
            <a:r>
              <a:rPr lang="fr-FR"/>
              <a:t>Troisième niveau</a:t>
            </a:r>
          </a:p>
        </p:txBody>
      </p:sp>
    </p:spTree>
    <p:extLst>
      <p:ext uri="{BB962C8B-B14F-4D97-AF65-F5344CB8AC3E}">
        <p14:creationId xmlns:p14="http://schemas.microsoft.com/office/powerpoint/2010/main" val="10945971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09600" y="1778018"/>
            <a:ext cx="54833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fr-FR"/>
              <a:t>Cliquez pour modifier les styles du texte du masque</a:t>
            </a:r>
          </a:p>
          <a:p>
            <a:pPr lvl="1"/>
            <a:r>
              <a:rPr lang="fr-FR"/>
              <a:t>Deuxième niveau</a:t>
            </a:r>
          </a:p>
          <a:p>
            <a:pPr lvl="2"/>
            <a:r>
              <a:rPr lang="fr-FR"/>
              <a:t>Troisième niveau</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6302285" y="1778018"/>
            <a:ext cx="53817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fr-FR"/>
              <a:t>Cliquez pour modifier les styles du texte du masque</a:t>
            </a:r>
          </a:p>
          <a:p>
            <a:pPr lvl="1"/>
            <a:r>
              <a:rPr lang="fr-FR"/>
              <a:t>Deuxième niveau</a:t>
            </a:r>
          </a:p>
          <a:p>
            <a:pPr lvl="2"/>
            <a:r>
              <a:rPr lang="fr-FR"/>
              <a:t>Troisième niveau</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609600" y="787417"/>
            <a:ext cx="11074401"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4936823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611718" y="1778019"/>
            <a:ext cx="5388765" cy="838175"/>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11718" y="2616194"/>
            <a:ext cx="5388765" cy="4165607"/>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fr-FR"/>
              <a:t>Cliquez pour modifier les styles du texte du masque</a:t>
            </a:r>
          </a:p>
          <a:p>
            <a:pPr lvl="1"/>
            <a:r>
              <a:rPr lang="fr-FR"/>
              <a:t>Deuxième niveau</a:t>
            </a:r>
          </a:p>
          <a:p>
            <a:pPr lvl="2"/>
            <a:r>
              <a:rPr lang="fr-FR"/>
              <a:t>Troisième niveau</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6293077" y="1778020"/>
            <a:ext cx="5390923" cy="838200"/>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fr-FR"/>
              <a:t>Cliquez pour modifier les styles du texte du masque</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6293077" y="2616217"/>
            <a:ext cx="5390923" cy="4165583"/>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fr-FR"/>
              <a:t>Cliquez pour modifier les styles du texte du masque</a:t>
            </a:r>
          </a:p>
          <a:p>
            <a:pPr lvl="1"/>
            <a:r>
              <a:rPr lang="fr-FR"/>
              <a:t>Deuxième niveau</a:t>
            </a:r>
          </a:p>
          <a:p>
            <a:pPr lvl="2"/>
            <a:r>
              <a:rPr lang="fr-FR"/>
              <a:t>Troisième niveau</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609600" y="787419"/>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15034549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041224079"/>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theme" Target="../theme/theme1.xml"/><Relationship Id="rId5" Type="http://schemas.openxmlformats.org/officeDocument/2006/relationships/slideLayout" Target="../slideLayouts/slideLayout5.xml"/><Relationship Id="rId61" Type="http://schemas.openxmlformats.org/officeDocument/2006/relationships/image" Target="../media/image3.png"/><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image" Target="../media/image1.emf"/><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image" Target="../media/image2.emf"/><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09600" y="787401"/>
            <a:ext cx="10972800" cy="99060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09600" y="1778002"/>
            <a:ext cx="10972800" cy="5003797"/>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59"/>
          <a:srcRect l="24096"/>
          <a:stretch/>
        </p:blipFill>
        <p:spPr>
          <a:xfrm>
            <a:off x="0" y="153623"/>
            <a:ext cx="1422400" cy="382735"/>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60"/>
          <a:stretch>
            <a:fillRect/>
          </a:stretch>
        </p:blipFill>
        <p:spPr>
          <a:xfrm>
            <a:off x="154371" y="298551"/>
            <a:ext cx="1003093" cy="92877"/>
          </a:xfrm>
          <a:prstGeom prst="rect">
            <a:avLst/>
          </a:prstGeom>
        </p:spPr>
      </p:pic>
    </p:spTree>
    <p:extLst>
      <p:ext uri="{BB962C8B-B14F-4D97-AF65-F5344CB8AC3E}">
        <p14:creationId xmlns:p14="http://schemas.microsoft.com/office/powerpoint/2010/main" val="142047897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 id="2147483692" r:id="rId32"/>
    <p:sldLayoutId id="2147483693" r:id="rId33"/>
    <p:sldLayoutId id="2147483694" r:id="rId34"/>
    <p:sldLayoutId id="2147483695" r:id="rId35"/>
    <p:sldLayoutId id="2147483696" r:id="rId36"/>
    <p:sldLayoutId id="2147483697" r:id="rId37"/>
    <p:sldLayoutId id="2147483698" r:id="rId38"/>
    <p:sldLayoutId id="2147483699" r:id="rId39"/>
    <p:sldLayoutId id="2147483700" r:id="rId40"/>
    <p:sldLayoutId id="2147483701" r:id="rId41"/>
    <p:sldLayoutId id="2147483702" r:id="rId42"/>
    <p:sldLayoutId id="2147483703" r:id="rId43"/>
    <p:sldLayoutId id="2147483704" r:id="rId44"/>
    <p:sldLayoutId id="2147483705" r:id="rId45"/>
    <p:sldLayoutId id="2147483706" r:id="rId46"/>
    <p:sldLayoutId id="2147483707" r:id="rId47"/>
    <p:sldLayoutId id="2147483708" r:id="rId48"/>
    <p:sldLayoutId id="2147483709" r:id="rId49"/>
    <p:sldLayoutId id="2147483710" r:id="rId50"/>
    <p:sldLayoutId id="2147483711" r:id="rId51"/>
    <p:sldLayoutId id="2147483712" r:id="rId52"/>
    <p:sldLayoutId id="2147483713" r:id="rId53"/>
    <p:sldLayoutId id="2147483714" r:id="rId54"/>
    <p:sldLayoutId id="2147483715" r:id="rId55"/>
    <p:sldLayoutId id="2147483716" r:id="rId56"/>
    <p:sldLayoutId id="2147483717" r:id="rId57"/>
  </p:sldLayoutIdLst>
  <p:txStyles>
    <p:titleStyle>
      <a:lvl1pPr algn="l" defTabSz="1219170" rtl="0" eaLnBrk="1" latinLnBrk="0" hangingPunct="1">
        <a:lnSpc>
          <a:spcPct val="90000"/>
        </a:lnSpc>
        <a:spcBef>
          <a:spcPct val="0"/>
        </a:spcBef>
        <a:buNone/>
        <a:defRPr sz="3200" b="1" kern="1200">
          <a:solidFill>
            <a:schemeClr val="accent1"/>
          </a:solidFill>
          <a:latin typeface="Lato" panose="020F0502020204030203" pitchFamily="34" charset="0"/>
          <a:ea typeface="+mj-ea"/>
          <a:cs typeface="+mj-cs"/>
        </a:defRPr>
      </a:lvl1pPr>
    </p:titleStyle>
    <p:bodyStyle>
      <a:lvl1pPr marL="234945" indent="-234945" algn="l" defTabSz="1219170" rtl="0" eaLnBrk="1" latinLnBrk="0" hangingPunct="1">
        <a:lnSpc>
          <a:spcPct val="100000"/>
        </a:lnSpc>
        <a:spcBef>
          <a:spcPts val="1333"/>
        </a:spcBef>
        <a:buFont typeface="Wingdings" pitchFamily="2" charset="2"/>
        <a:buChar char="§"/>
        <a:tabLst/>
        <a:defRPr sz="2133" kern="1200">
          <a:solidFill>
            <a:srgbClr val="393A39"/>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61"/>
        </a:buBlip>
        <a:tabLst/>
        <a:defRPr sz="1867" kern="1200">
          <a:solidFill>
            <a:srgbClr val="393A39"/>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11.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A275FD-FD1F-47C0-9F47-C48E7F298560}"/>
              </a:ext>
            </a:extLst>
          </p:cNvPr>
          <p:cNvSpPr>
            <a:spLocks noGrp="1"/>
          </p:cNvSpPr>
          <p:nvPr>
            <p:ph type="title"/>
          </p:nvPr>
        </p:nvSpPr>
        <p:spPr/>
        <p:txBody>
          <a:bodyPr/>
          <a:lstStyle/>
          <a:p>
            <a:r>
              <a:rPr lang="en-US" noProof="0" dirty="0"/>
              <a:t>Isotropic Scattering in a Cylindrical Furnace, Benchmark 1</a:t>
            </a:r>
          </a:p>
        </p:txBody>
      </p:sp>
      <p:sp>
        <p:nvSpPr>
          <p:cNvPr id="5" name="Text Placeholder 4">
            <a:extLst>
              <a:ext uri="{FF2B5EF4-FFF2-40B4-BE49-F238E27FC236}">
                <a16:creationId xmlns:a16="http://schemas.microsoft.com/office/drawing/2014/main" id="{906FCEE4-6587-23B0-5BD7-7C94CB57AD99}"/>
              </a:ext>
            </a:extLst>
          </p:cNvPr>
          <p:cNvSpPr>
            <a:spLocks noGrp="1"/>
          </p:cNvSpPr>
          <p:nvPr>
            <p:ph type="body" idx="1"/>
          </p:nvPr>
        </p:nvSpPr>
        <p:spPr/>
        <p:txBody>
          <a:bodyPr>
            <a:normAutofit/>
          </a:bodyPr>
          <a:lstStyle/>
          <a:p>
            <a:endParaRPr lang="en-US"/>
          </a:p>
        </p:txBody>
      </p:sp>
      <p:sp>
        <p:nvSpPr>
          <p:cNvPr id="6" name="Text Placeholder 5">
            <a:extLst>
              <a:ext uri="{FF2B5EF4-FFF2-40B4-BE49-F238E27FC236}">
                <a16:creationId xmlns:a16="http://schemas.microsoft.com/office/drawing/2014/main" id="{7C491A0C-7622-87C4-7EBD-D704D41EC53F}"/>
              </a:ext>
            </a:extLst>
          </p:cNvPr>
          <p:cNvSpPr>
            <a:spLocks noGrp="1"/>
          </p:cNvSpPr>
          <p:nvPr>
            <p:ph type="body" idx="10"/>
          </p:nvPr>
        </p:nvSpPr>
        <p:spPr/>
        <p:txBody>
          <a:bodyPr/>
          <a:lstStyle/>
          <a:p>
            <a:endParaRPr lang="en-US"/>
          </a:p>
        </p:txBody>
      </p:sp>
      <p:sp>
        <p:nvSpPr>
          <p:cNvPr id="7" name="Text Placeholder 6">
            <a:extLst>
              <a:ext uri="{FF2B5EF4-FFF2-40B4-BE49-F238E27FC236}">
                <a16:creationId xmlns:a16="http://schemas.microsoft.com/office/drawing/2014/main" id="{20ADB0A4-419D-F9FF-A206-944594D4F7D7}"/>
              </a:ext>
            </a:extLst>
          </p:cNvPr>
          <p:cNvSpPr>
            <a:spLocks noGrp="1"/>
          </p:cNvSpPr>
          <p:nvPr>
            <p:ph type="body" idx="11"/>
          </p:nvPr>
        </p:nvSpPr>
        <p:spPr/>
        <p:txBody>
          <a:bodyPr>
            <a:normAutofit/>
          </a:bodyPr>
          <a:lstStyle/>
          <a:p>
            <a:endParaRPr lang="en-US"/>
          </a:p>
        </p:txBody>
      </p:sp>
      <p:sp>
        <p:nvSpPr>
          <p:cNvPr id="8" name="Text Placeholder 7">
            <a:extLst>
              <a:ext uri="{FF2B5EF4-FFF2-40B4-BE49-F238E27FC236}">
                <a16:creationId xmlns:a16="http://schemas.microsoft.com/office/drawing/2014/main" id="{C289BC9D-B3C6-2F91-AA79-BAD53B20FDE9}"/>
              </a:ext>
            </a:extLst>
          </p:cNvPr>
          <p:cNvSpPr>
            <a:spLocks noGrp="1"/>
          </p:cNvSpPr>
          <p:nvPr>
            <p:ph type="body" idx="12"/>
          </p:nvPr>
        </p:nvSpPr>
        <p:spPr/>
        <p:txBody>
          <a:bodyPr/>
          <a:lstStyle/>
          <a:p>
            <a:endParaRPr lang="en-US"/>
          </a:p>
        </p:txBody>
      </p:sp>
    </p:spTree>
    <p:extLst>
      <p:ext uri="{BB962C8B-B14F-4D97-AF65-F5344CB8AC3E}">
        <p14:creationId xmlns:p14="http://schemas.microsoft.com/office/powerpoint/2010/main" val="32284207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E4D87C73-098F-4885-B21D-021F72B3B4D5}"/>
              </a:ext>
            </a:extLst>
          </p:cNvPr>
          <p:cNvPicPr>
            <a:picLocks noChangeAspect="1"/>
          </p:cNvPicPr>
          <p:nvPr/>
        </p:nvPicPr>
        <p:blipFill rotWithShape="1">
          <a:blip r:embed="rId3">
            <a:extLst>
              <a:ext uri="{28A0092B-C50C-407E-A947-70E740481C1C}">
                <a14:useLocalDpi xmlns:a14="http://schemas.microsoft.com/office/drawing/2010/main" val="0"/>
              </a:ext>
            </a:extLst>
          </a:blip>
          <a:srcRect l="57294"/>
          <a:stretch/>
        </p:blipFill>
        <p:spPr>
          <a:xfrm>
            <a:off x="8229598" y="251694"/>
            <a:ext cx="3962401" cy="6123706"/>
          </a:xfrm>
          <a:prstGeom prst="rect">
            <a:avLst/>
          </a:prstGeom>
        </p:spPr>
      </p:pic>
      <p:sp>
        <p:nvSpPr>
          <p:cNvPr id="6" name="Title 5">
            <a:extLst>
              <a:ext uri="{FF2B5EF4-FFF2-40B4-BE49-F238E27FC236}">
                <a16:creationId xmlns:a16="http://schemas.microsoft.com/office/drawing/2014/main" id="{8A34D59B-F940-4FAC-8A42-03B7CD8438B3}"/>
              </a:ext>
            </a:extLst>
          </p:cNvPr>
          <p:cNvSpPr>
            <a:spLocks noGrp="1"/>
          </p:cNvSpPr>
          <p:nvPr>
            <p:ph type="title"/>
          </p:nvPr>
        </p:nvSpPr>
        <p:spPr/>
        <p:txBody>
          <a:bodyPr/>
          <a:lstStyle/>
          <a:p>
            <a:r>
              <a:rPr lang="en-US" noProof="0" dirty="0"/>
              <a:t>Background</a:t>
            </a:r>
          </a:p>
        </p:txBody>
      </p:sp>
      <p:sp>
        <p:nvSpPr>
          <p:cNvPr id="7" name="Content Placeholder 6">
            <a:extLst>
              <a:ext uri="{FF2B5EF4-FFF2-40B4-BE49-F238E27FC236}">
                <a16:creationId xmlns:a16="http://schemas.microsoft.com/office/drawing/2014/main" id="{AE96C3D0-D40E-431F-8689-CC9637443498}"/>
              </a:ext>
            </a:extLst>
          </p:cNvPr>
          <p:cNvSpPr>
            <a:spLocks noGrp="1"/>
          </p:cNvSpPr>
          <p:nvPr>
            <p:ph sz="half" idx="10"/>
          </p:nvPr>
        </p:nvSpPr>
        <p:spPr/>
        <p:txBody>
          <a:bodyPr/>
          <a:lstStyle/>
          <a:p>
            <a:pPr marL="234939" indent="-234939">
              <a:buFont typeface="Wingdings"/>
              <a:buChar char="§"/>
            </a:pPr>
            <a:r>
              <a:rPr lang="en-US" dirty="0">
                <a:latin typeface="Lato"/>
              </a:rPr>
              <a:t>The discrete ordinates method (DOM) was originally developed to study neutron transport, but has proved to be applicable to study radiative heat transfer</a:t>
            </a:r>
          </a:p>
          <a:p>
            <a:pPr marL="234939" indent="-234939">
              <a:buFont typeface="Wingdings"/>
              <a:buChar char="§"/>
            </a:pPr>
            <a:r>
              <a:rPr lang="en-US" dirty="0">
                <a:latin typeface="Lato"/>
              </a:rPr>
              <a:t>Since the angular space has to be discretized, this method can quickly become high-demanding in terms of computation time and memory</a:t>
            </a:r>
          </a:p>
          <a:p>
            <a:pPr marL="234939" indent="-234939">
              <a:buFont typeface="Wingdings"/>
              <a:buChar char="§"/>
            </a:pPr>
            <a:r>
              <a:rPr lang="en-US" dirty="0">
                <a:latin typeface="Lato"/>
              </a:rPr>
              <a:t>To reduce the cost of such computations, one can take advantage of the symmetries in the model, such as the </a:t>
            </a:r>
            <a:r>
              <a:rPr lang="en-US" dirty="0" err="1">
                <a:latin typeface="Lato"/>
              </a:rPr>
              <a:t>axisymmetry</a:t>
            </a:r>
            <a:endParaRPr lang="en-US" dirty="0">
              <a:latin typeface="Lato"/>
            </a:endParaRPr>
          </a:p>
          <a:p>
            <a:pPr marL="234939" indent="-234939">
              <a:buFont typeface="Wingdings"/>
              <a:buChar char="§"/>
            </a:pPr>
            <a:r>
              <a:rPr lang="en-US" dirty="0">
                <a:latin typeface="Lato"/>
              </a:rPr>
              <a:t>This model is benchmark to validate the implementation of DOM for 2D axisymmetric setups</a:t>
            </a:r>
          </a:p>
          <a:p>
            <a:pPr marL="234939" indent="-234939">
              <a:buFont typeface="Wingdings"/>
              <a:buChar char="§"/>
            </a:pPr>
            <a:r>
              <a:rPr lang="en-US" dirty="0">
                <a:latin typeface="Lato"/>
              </a:rPr>
              <a:t>The results of COMSOL Multiphysics are compared to reference Monte Carlo results</a:t>
            </a:r>
          </a:p>
        </p:txBody>
      </p:sp>
      <p:sp>
        <p:nvSpPr>
          <p:cNvPr id="4" name="Text Placeholder 3">
            <a:extLst>
              <a:ext uri="{FF2B5EF4-FFF2-40B4-BE49-F238E27FC236}">
                <a16:creationId xmlns:a16="http://schemas.microsoft.com/office/drawing/2014/main" id="{28C2BA93-CD77-4025-ADD4-81A5921F9A4D}"/>
              </a:ext>
            </a:extLst>
          </p:cNvPr>
          <p:cNvSpPr>
            <a:spLocks noGrp="1"/>
          </p:cNvSpPr>
          <p:nvPr>
            <p:ph type="body" sz="quarter" idx="12"/>
          </p:nvPr>
        </p:nvSpPr>
        <p:spPr>
          <a:xfrm>
            <a:off x="8311661" y="6393870"/>
            <a:ext cx="3962400" cy="424873"/>
          </a:xfrm>
        </p:spPr>
        <p:txBody>
          <a:bodyPr>
            <a:normAutofit/>
          </a:bodyPr>
          <a:lstStyle/>
          <a:p>
            <a:pPr algn="ctr"/>
            <a:r>
              <a:rPr lang="en-US" dirty="0"/>
              <a:t>Incident radiation in a cylindrical furnace.</a:t>
            </a:r>
          </a:p>
        </p:txBody>
      </p:sp>
    </p:spTree>
    <p:extLst>
      <p:ext uri="{BB962C8B-B14F-4D97-AF65-F5344CB8AC3E}">
        <p14:creationId xmlns:p14="http://schemas.microsoft.com/office/powerpoint/2010/main" val="11548442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2C9695-88CB-4946-A3E1-E621F9492BF0}"/>
              </a:ext>
            </a:extLst>
          </p:cNvPr>
          <p:cNvSpPr>
            <a:spLocks noGrp="1"/>
          </p:cNvSpPr>
          <p:nvPr>
            <p:ph type="title"/>
          </p:nvPr>
        </p:nvSpPr>
        <p:spPr/>
        <p:txBody>
          <a:bodyPr>
            <a:normAutofit/>
          </a:bodyPr>
          <a:lstStyle/>
          <a:p>
            <a:r>
              <a:rPr lang="en-US" noProof="0" dirty="0"/>
              <a:t>Model Definition</a:t>
            </a:r>
          </a:p>
        </p:txBody>
      </p:sp>
      <p:sp>
        <p:nvSpPr>
          <p:cNvPr id="4" name="Content Placeholder 3">
            <a:extLst>
              <a:ext uri="{FF2B5EF4-FFF2-40B4-BE49-F238E27FC236}">
                <a16:creationId xmlns:a16="http://schemas.microsoft.com/office/drawing/2014/main" id="{0E533967-6BCF-4D63-B18A-A2BD0FD78C9B}"/>
              </a:ext>
            </a:extLst>
          </p:cNvPr>
          <p:cNvSpPr>
            <a:spLocks noGrp="1"/>
          </p:cNvSpPr>
          <p:nvPr>
            <p:ph sz="half" idx="10"/>
          </p:nvPr>
        </p:nvSpPr>
        <p:spPr>
          <a:xfrm>
            <a:off x="609600" y="2159000"/>
            <a:ext cx="6543160" cy="4216400"/>
          </a:xfrm>
        </p:spPr>
        <p:txBody>
          <a:bodyPr>
            <a:normAutofit/>
          </a:bodyPr>
          <a:lstStyle/>
          <a:p>
            <a:r>
              <a:rPr lang="en-US" dirty="0"/>
              <a:t>The cylindrical furnace is modeled with a </a:t>
            </a:r>
            <a:r>
              <a:rPr lang="en-US" noProof="0" dirty="0"/>
              <a:t>2D axisymmetric geometry</a:t>
            </a:r>
          </a:p>
          <a:p>
            <a:r>
              <a:rPr lang="en-US" dirty="0"/>
              <a:t>The domain is divided in 6 subdomains to setup the temperature</a:t>
            </a:r>
          </a:p>
        </p:txBody>
      </p:sp>
      <p:sp>
        <p:nvSpPr>
          <p:cNvPr id="105" name="Text Placeholder 3">
            <a:extLst>
              <a:ext uri="{FF2B5EF4-FFF2-40B4-BE49-F238E27FC236}">
                <a16:creationId xmlns:a16="http://schemas.microsoft.com/office/drawing/2014/main" id="{05DF0881-49F9-4984-92D3-4493C8A0B73D}"/>
              </a:ext>
            </a:extLst>
          </p:cNvPr>
          <p:cNvSpPr>
            <a:spLocks noGrp="1"/>
          </p:cNvSpPr>
          <p:nvPr>
            <p:ph type="body" sz="quarter" idx="12"/>
          </p:nvPr>
        </p:nvSpPr>
        <p:spPr>
          <a:xfrm>
            <a:off x="8238840" y="6433128"/>
            <a:ext cx="3962400" cy="424873"/>
          </a:xfrm>
        </p:spPr>
        <p:txBody>
          <a:bodyPr>
            <a:normAutofit/>
          </a:bodyPr>
          <a:lstStyle/>
          <a:p>
            <a:pPr algn="ctr"/>
            <a:r>
              <a:rPr lang="en-US" dirty="0"/>
              <a:t>       Model geometry and definition.</a:t>
            </a:r>
          </a:p>
        </p:txBody>
      </p:sp>
      <p:grpSp>
        <p:nvGrpSpPr>
          <p:cNvPr id="3" name="Groupe 2">
            <a:extLst>
              <a:ext uri="{FF2B5EF4-FFF2-40B4-BE49-F238E27FC236}">
                <a16:creationId xmlns:a16="http://schemas.microsoft.com/office/drawing/2014/main" id="{0F68FFF6-E0F0-46BA-A201-197EE8391FEF}"/>
              </a:ext>
            </a:extLst>
          </p:cNvPr>
          <p:cNvGrpSpPr/>
          <p:nvPr/>
        </p:nvGrpSpPr>
        <p:grpSpPr>
          <a:xfrm>
            <a:off x="9834193" y="301235"/>
            <a:ext cx="1619247" cy="5994952"/>
            <a:chOff x="7375644" y="225926"/>
            <a:chExt cx="1214435" cy="4496214"/>
          </a:xfrm>
        </p:grpSpPr>
        <p:grpSp>
          <p:nvGrpSpPr>
            <p:cNvPr id="151" name="Groupe 150">
              <a:extLst>
                <a:ext uri="{FF2B5EF4-FFF2-40B4-BE49-F238E27FC236}">
                  <a16:creationId xmlns:a16="http://schemas.microsoft.com/office/drawing/2014/main" id="{9F73A8CF-30E4-41D0-86D4-F11A561E714E}"/>
                </a:ext>
              </a:extLst>
            </p:cNvPr>
            <p:cNvGrpSpPr/>
            <p:nvPr/>
          </p:nvGrpSpPr>
          <p:grpSpPr>
            <a:xfrm>
              <a:off x="7375644" y="225926"/>
              <a:ext cx="652461" cy="4496214"/>
              <a:chOff x="6748526" y="268802"/>
              <a:chExt cx="629249" cy="4336255"/>
            </a:xfrm>
          </p:grpSpPr>
          <p:pic>
            <p:nvPicPr>
              <p:cNvPr id="170" name="Image 169">
                <a:extLst>
                  <a:ext uri="{FF2B5EF4-FFF2-40B4-BE49-F238E27FC236}">
                    <a16:creationId xmlns:a16="http://schemas.microsoft.com/office/drawing/2014/main" id="{50F38757-0F55-4416-A7C9-8DF21EA8C44E}"/>
                  </a:ext>
                </a:extLst>
              </p:cNvPr>
              <p:cNvPicPr>
                <a:picLocks noChangeAspect="1"/>
              </p:cNvPicPr>
              <p:nvPr/>
            </p:nvPicPr>
            <p:blipFill>
              <a:blip r:embed="rId3"/>
              <a:stretch>
                <a:fillRect/>
              </a:stretch>
            </p:blipFill>
            <p:spPr>
              <a:xfrm>
                <a:off x="6748526" y="597340"/>
                <a:ext cx="629249" cy="3679181"/>
              </a:xfrm>
              <a:prstGeom prst="rect">
                <a:avLst/>
              </a:prstGeom>
            </p:spPr>
          </p:pic>
          <p:cxnSp>
            <p:nvCxnSpPr>
              <p:cNvPr id="171" name="Connecteur droit 170">
                <a:extLst>
                  <a:ext uri="{FF2B5EF4-FFF2-40B4-BE49-F238E27FC236}">
                    <a16:creationId xmlns:a16="http://schemas.microsoft.com/office/drawing/2014/main" id="{CF1106F5-3C2B-4A1D-AB8C-45677A13FA98}"/>
                  </a:ext>
                </a:extLst>
              </p:cNvPr>
              <p:cNvCxnSpPr>
                <a:cxnSpLocks/>
              </p:cNvCxnSpPr>
              <p:nvPr/>
            </p:nvCxnSpPr>
            <p:spPr>
              <a:xfrm>
                <a:off x="6751745" y="4266996"/>
                <a:ext cx="617430" cy="0"/>
              </a:xfrm>
              <a:prstGeom prst="line">
                <a:avLst/>
              </a:prstGeom>
              <a:ln w="1905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72" name="Connecteur droit 171">
                <a:extLst>
                  <a:ext uri="{FF2B5EF4-FFF2-40B4-BE49-F238E27FC236}">
                    <a16:creationId xmlns:a16="http://schemas.microsoft.com/office/drawing/2014/main" id="{A1B8F95A-DCE6-4B50-AFC9-D95F7FA5D8E1}"/>
                  </a:ext>
                </a:extLst>
              </p:cNvPr>
              <p:cNvCxnSpPr>
                <a:cxnSpLocks/>
              </p:cNvCxnSpPr>
              <p:nvPr/>
            </p:nvCxnSpPr>
            <p:spPr>
              <a:xfrm>
                <a:off x="6755606" y="605428"/>
                <a:ext cx="621507" cy="0"/>
              </a:xfrm>
              <a:prstGeom prst="line">
                <a:avLst/>
              </a:prstGeom>
              <a:ln w="1905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73" name="Connecteur droit 172">
                <a:extLst>
                  <a:ext uri="{FF2B5EF4-FFF2-40B4-BE49-F238E27FC236}">
                    <a16:creationId xmlns:a16="http://schemas.microsoft.com/office/drawing/2014/main" id="{50B12279-2CEE-4079-9F34-A7C306256ACE}"/>
                  </a:ext>
                </a:extLst>
              </p:cNvPr>
              <p:cNvCxnSpPr/>
              <p:nvPr/>
            </p:nvCxnSpPr>
            <p:spPr>
              <a:xfrm>
                <a:off x="6754920" y="268802"/>
                <a:ext cx="0" cy="4336255"/>
              </a:xfrm>
              <a:prstGeom prst="line">
                <a:avLst/>
              </a:prstGeom>
              <a:ln w="19050" cap="flat" cmpd="sng" algn="ctr">
                <a:solidFill>
                  <a:schemeClr val="tx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174" name="Connecteur droit 173">
                <a:extLst>
                  <a:ext uri="{FF2B5EF4-FFF2-40B4-BE49-F238E27FC236}">
                    <a16:creationId xmlns:a16="http://schemas.microsoft.com/office/drawing/2014/main" id="{8AB2515D-7C0B-4864-8A59-6CAF14E83386}"/>
                  </a:ext>
                </a:extLst>
              </p:cNvPr>
              <p:cNvCxnSpPr>
                <a:cxnSpLocks/>
              </p:cNvCxnSpPr>
              <p:nvPr/>
            </p:nvCxnSpPr>
            <p:spPr>
              <a:xfrm>
                <a:off x="7372350" y="597694"/>
                <a:ext cx="0" cy="3678827"/>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grpSp>
        <p:cxnSp>
          <p:nvCxnSpPr>
            <p:cNvPr id="175" name="Straight Arrow Connector 12">
              <a:extLst>
                <a:ext uri="{FF2B5EF4-FFF2-40B4-BE49-F238E27FC236}">
                  <a16:creationId xmlns:a16="http://schemas.microsoft.com/office/drawing/2014/main" id="{AD926B20-67F0-4E72-A68A-B86B457B1E3D}"/>
                </a:ext>
              </a:extLst>
            </p:cNvPr>
            <p:cNvCxnSpPr>
              <a:cxnSpLocks/>
            </p:cNvCxnSpPr>
            <p:nvPr/>
          </p:nvCxnSpPr>
          <p:spPr>
            <a:xfrm flipH="1">
              <a:off x="7388402" y="508052"/>
              <a:ext cx="645144" cy="0"/>
            </a:xfrm>
            <a:prstGeom prst="straightConnector1">
              <a:avLst/>
            </a:prstGeom>
            <a:ln>
              <a:solidFill>
                <a:schemeClr val="accent5"/>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76" name="TextBox 17">
              <a:extLst>
                <a:ext uri="{FF2B5EF4-FFF2-40B4-BE49-F238E27FC236}">
                  <a16:creationId xmlns:a16="http://schemas.microsoft.com/office/drawing/2014/main" id="{FD30048E-BAB5-474A-B36F-FC1884E92DC7}"/>
                </a:ext>
              </a:extLst>
            </p:cNvPr>
            <p:cNvSpPr txBox="1"/>
            <p:nvPr/>
          </p:nvSpPr>
          <p:spPr>
            <a:xfrm>
              <a:off x="7514452" y="266157"/>
              <a:ext cx="430308" cy="238575"/>
            </a:xfrm>
            <a:prstGeom prst="rect">
              <a:avLst/>
            </a:prstGeom>
            <a:noFill/>
          </p:spPr>
          <p:txBody>
            <a:bodyPr wrap="square" rtlCol="0">
              <a:spAutoFit/>
            </a:bodyPr>
            <a:lstStyle/>
            <a:p>
              <a:r>
                <a:rPr lang="sv-SE" sz="1467" dirty="0">
                  <a:solidFill>
                    <a:schemeClr val="accent5"/>
                  </a:solidFill>
                </a:rPr>
                <a:t>2 m</a:t>
              </a:r>
            </a:p>
          </p:txBody>
        </p:sp>
        <p:cxnSp>
          <p:nvCxnSpPr>
            <p:cNvPr id="177" name="Straight Arrow Connector 13">
              <a:extLst>
                <a:ext uri="{FF2B5EF4-FFF2-40B4-BE49-F238E27FC236}">
                  <a16:creationId xmlns:a16="http://schemas.microsoft.com/office/drawing/2014/main" id="{AEFC61FE-0F90-480A-97BF-C683225D920B}"/>
                </a:ext>
              </a:extLst>
            </p:cNvPr>
            <p:cNvCxnSpPr>
              <a:cxnSpLocks/>
            </p:cNvCxnSpPr>
            <p:nvPr/>
          </p:nvCxnSpPr>
          <p:spPr>
            <a:xfrm flipV="1">
              <a:off x="8086417" y="571796"/>
              <a:ext cx="0" cy="3814901"/>
            </a:xfrm>
            <a:prstGeom prst="straightConnector1">
              <a:avLst/>
            </a:prstGeom>
            <a:ln>
              <a:solidFill>
                <a:schemeClr val="accent5"/>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78" name="TextBox 16">
              <a:extLst>
                <a:ext uri="{FF2B5EF4-FFF2-40B4-BE49-F238E27FC236}">
                  <a16:creationId xmlns:a16="http://schemas.microsoft.com/office/drawing/2014/main" id="{F262572A-7928-49C8-AD4C-E12A91C1737E}"/>
                </a:ext>
              </a:extLst>
            </p:cNvPr>
            <p:cNvSpPr txBox="1"/>
            <p:nvPr/>
          </p:nvSpPr>
          <p:spPr>
            <a:xfrm>
              <a:off x="8056544" y="2357328"/>
              <a:ext cx="533535" cy="238575"/>
            </a:xfrm>
            <a:prstGeom prst="rect">
              <a:avLst/>
            </a:prstGeom>
            <a:noFill/>
          </p:spPr>
          <p:txBody>
            <a:bodyPr wrap="square" rtlCol="0">
              <a:spAutoFit/>
            </a:bodyPr>
            <a:lstStyle/>
            <a:p>
              <a:r>
                <a:rPr lang="sv-SE" sz="1467" dirty="0">
                  <a:solidFill>
                    <a:schemeClr val="accent5"/>
                  </a:solidFill>
                </a:rPr>
                <a:t>12 m</a:t>
              </a:r>
            </a:p>
          </p:txBody>
        </p:sp>
      </p:grpSp>
    </p:spTree>
    <p:extLst>
      <p:ext uri="{BB962C8B-B14F-4D97-AF65-F5344CB8AC3E}">
        <p14:creationId xmlns:p14="http://schemas.microsoft.com/office/powerpoint/2010/main" val="15759077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2C9695-88CB-4946-A3E1-E621F9492BF0}"/>
              </a:ext>
            </a:extLst>
          </p:cNvPr>
          <p:cNvSpPr>
            <a:spLocks noGrp="1"/>
          </p:cNvSpPr>
          <p:nvPr>
            <p:ph type="title"/>
          </p:nvPr>
        </p:nvSpPr>
        <p:spPr/>
        <p:txBody>
          <a:bodyPr>
            <a:normAutofit/>
          </a:bodyPr>
          <a:lstStyle/>
          <a:p>
            <a:r>
              <a:rPr lang="en-US" noProof="0" dirty="0"/>
              <a:t>Model Definition</a:t>
            </a:r>
            <a:br>
              <a:rPr lang="en-US" noProof="0" dirty="0"/>
            </a:br>
            <a:r>
              <a:rPr lang="en-US" sz="2400" b="0" i="1" dirty="0">
                <a:solidFill>
                  <a:schemeClr val="accent3"/>
                </a:solidFill>
              </a:rPr>
              <a:t>Radiation in Participating Media</a:t>
            </a:r>
            <a:endParaRPr lang="en-US" noProof="0" dirty="0">
              <a:solidFill>
                <a:schemeClr val="accent3"/>
              </a:solidFill>
            </a:endParaRPr>
          </a:p>
        </p:txBody>
      </p:sp>
      <p:sp>
        <p:nvSpPr>
          <p:cNvPr id="4" name="Content Placeholder 3">
            <a:extLst>
              <a:ext uri="{FF2B5EF4-FFF2-40B4-BE49-F238E27FC236}">
                <a16:creationId xmlns:a16="http://schemas.microsoft.com/office/drawing/2014/main" id="{0E533967-6BCF-4D63-B18A-A2BD0FD78C9B}"/>
              </a:ext>
            </a:extLst>
          </p:cNvPr>
          <p:cNvSpPr>
            <a:spLocks noGrp="1"/>
          </p:cNvSpPr>
          <p:nvPr>
            <p:ph sz="half" idx="10"/>
          </p:nvPr>
        </p:nvSpPr>
        <p:spPr>
          <a:xfrm>
            <a:off x="609600" y="2159000"/>
            <a:ext cx="6543160" cy="4216400"/>
          </a:xfrm>
        </p:spPr>
        <p:txBody>
          <a:bodyPr>
            <a:normAutofit/>
          </a:bodyPr>
          <a:lstStyle/>
          <a:p>
            <a:r>
              <a:rPr lang="en-US" dirty="0"/>
              <a:t>The model uses the Level Symmetric Even (LSE) S2 quadrature set, and thus solves for 4 radiative intensities</a:t>
            </a:r>
          </a:p>
          <a:p>
            <a:r>
              <a:rPr lang="en-US" dirty="0"/>
              <a:t>The temperature is imposed in the 6 subdomains</a:t>
            </a:r>
          </a:p>
          <a:p>
            <a:r>
              <a:rPr lang="en-US" dirty="0"/>
              <a:t>The exterior wall is a black surface at a temperature of 800 K</a:t>
            </a:r>
          </a:p>
          <a:p>
            <a:r>
              <a:rPr lang="en-US" dirty="0"/>
              <a:t>At the inlet, blackbody radiation at a temperature of 1500 K is considered</a:t>
            </a:r>
          </a:p>
          <a:p>
            <a:r>
              <a:rPr lang="en-US" dirty="0"/>
              <a:t>At the outlet, blackbody radiation at a temperature of 1200 K is considered</a:t>
            </a:r>
          </a:p>
          <a:p>
            <a:r>
              <a:rPr lang="en-US" dirty="0"/>
              <a:t>Radiation scattering in the domain is isotropic</a:t>
            </a:r>
          </a:p>
        </p:txBody>
      </p:sp>
      <p:sp>
        <p:nvSpPr>
          <p:cNvPr id="105" name="Text Placeholder 3">
            <a:extLst>
              <a:ext uri="{FF2B5EF4-FFF2-40B4-BE49-F238E27FC236}">
                <a16:creationId xmlns:a16="http://schemas.microsoft.com/office/drawing/2014/main" id="{05DF0881-49F9-4984-92D3-4493C8A0B73D}"/>
              </a:ext>
            </a:extLst>
          </p:cNvPr>
          <p:cNvSpPr>
            <a:spLocks noGrp="1"/>
          </p:cNvSpPr>
          <p:nvPr>
            <p:ph type="body" sz="quarter" idx="12"/>
          </p:nvPr>
        </p:nvSpPr>
        <p:spPr>
          <a:xfrm>
            <a:off x="8238840" y="6433128"/>
            <a:ext cx="3962400" cy="424873"/>
          </a:xfrm>
        </p:spPr>
        <p:txBody>
          <a:bodyPr>
            <a:normAutofit/>
          </a:bodyPr>
          <a:lstStyle/>
          <a:p>
            <a:pPr algn="ctr"/>
            <a:r>
              <a:rPr lang="en-US" dirty="0"/>
              <a:t>       Model geometry and definition.</a:t>
            </a:r>
          </a:p>
        </p:txBody>
      </p:sp>
      <p:grpSp>
        <p:nvGrpSpPr>
          <p:cNvPr id="3" name="Groupe 2">
            <a:extLst>
              <a:ext uri="{FF2B5EF4-FFF2-40B4-BE49-F238E27FC236}">
                <a16:creationId xmlns:a16="http://schemas.microsoft.com/office/drawing/2014/main" id="{9C40153E-4712-4F9C-8309-09F6825C48EC}"/>
              </a:ext>
            </a:extLst>
          </p:cNvPr>
          <p:cNvGrpSpPr/>
          <p:nvPr/>
        </p:nvGrpSpPr>
        <p:grpSpPr>
          <a:xfrm>
            <a:off x="8613043" y="301235"/>
            <a:ext cx="3213995" cy="5994952"/>
            <a:chOff x="6459782" y="225926"/>
            <a:chExt cx="2410496" cy="4496214"/>
          </a:xfrm>
        </p:grpSpPr>
        <p:grpSp>
          <p:nvGrpSpPr>
            <p:cNvPr id="17" name="Groupe 16">
              <a:extLst>
                <a:ext uri="{FF2B5EF4-FFF2-40B4-BE49-F238E27FC236}">
                  <a16:creationId xmlns:a16="http://schemas.microsoft.com/office/drawing/2014/main" id="{FE64DC13-ED85-43E5-A95C-5DF52C7C3829}"/>
                </a:ext>
              </a:extLst>
            </p:cNvPr>
            <p:cNvGrpSpPr/>
            <p:nvPr/>
          </p:nvGrpSpPr>
          <p:grpSpPr>
            <a:xfrm>
              <a:off x="6459782" y="225926"/>
              <a:ext cx="2410496" cy="4496214"/>
              <a:chOff x="5906682" y="100351"/>
              <a:chExt cx="2410496" cy="4496214"/>
            </a:xfrm>
          </p:grpSpPr>
          <p:grpSp>
            <p:nvGrpSpPr>
              <p:cNvPr id="18" name="Groupe 17">
                <a:extLst>
                  <a:ext uri="{FF2B5EF4-FFF2-40B4-BE49-F238E27FC236}">
                    <a16:creationId xmlns:a16="http://schemas.microsoft.com/office/drawing/2014/main" id="{5C3A86B7-2BA9-437B-BDFC-08D0FBD659A3}"/>
                  </a:ext>
                </a:extLst>
              </p:cNvPr>
              <p:cNvGrpSpPr/>
              <p:nvPr/>
            </p:nvGrpSpPr>
            <p:grpSpPr>
              <a:xfrm>
                <a:off x="6822544" y="100351"/>
                <a:ext cx="652461" cy="4496214"/>
                <a:chOff x="6748526" y="268802"/>
                <a:chExt cx="629249" cy="4336255"/>
              </a:xfrm>
            </p:grpSpPr>
            <p:pic>
              <p:nvPicPr>
                <p:cNvPr id="37" name="Image 36">
                  <a:extLst>
                    <a:ext uri="{FF2B5EF4-FFF2-40B4-BE49-F238E27FC236}">
                      <a16:creationId xmlns:a16="http://schemas.microsoft.com/office/drawing/2014/main" id="{2790E412-8DE2-477D-BE9D-84910556969D}"/>
                    </a:ext>
                  </a:extLst>
                </p:cNvPr>
                <p:cNvPicPr>
                  <a:picLocks noChangeAspect="1"/>
                </p:cNvPicPr>
                <p:nvPr/>
              </p:nvPicPr>
              <p:blipFill>
                <a:blip r:embed="rId3"/>
                <a:stretch>
                  <a:fillRect/>
                </a:stretch>
              </p:blipFill>
              <p:spPr>
                <a:xfrm>
                  <a:off x="6748526" y="597340"/>
                  <a:ext cx="629249" cy="3679181"/>
                </a:xfrm>
                <a:prstGeom prst="rect">
                  <a:avLst/>
                </a:prstGeom>
              </p:spPr>
            </p:pic>
            <p:cxnSp>
              <p:nvCxnSpPr>
                <p:cNvPr id="38" name="Connecteur droit 37">
                  <a:extLst>
                    <a:ext uri="{FF2B5EF4-FFF2-40B4-BE49-F238E27FC236}">
                      <a16:creationId xmlns:a16="http://schemas.microsoft.com/office/drawing/2014/main" id="{A60D2F9C-4B53-4947-8273-34AB24DB3E50}"/>
                    </a:ext>
                  </a:extLst>
                </p:cNvPr>
                <p:cNvCxnSpPr>
                  <a:cxnSpLocks/>
                </p:cNvCxnSpPr>
                <p:nvPr/>
              </p:nvCxnSpPr>
              <p:spPr>
                <a:xfrm>
                  <a:off x="6751745" y="4266996"/>
                  <a:ext cx="617430" cy="0"/>
                </a:xfrm>
                <a:prstGeom prst="line">
                  <a:avLst/>
                </a:prstGeom>
                <a:ln w="1905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39" name="Connecteur droit 38">
                  <a:extLst>
                    <a:ext uri="{FF2B5EF4-FFF2-40B4-BE49-F238E27FC236}">
                      <a16:creationId xmlns:a16="http://schemas.microsoft.com/office/drawing/2014/main" id="{34A2371E-5FA4-4418-A28E-AC79AF9E3565}"/>
                    </a:ext>
                  </a:extLst>
                </p:cNvPr>
                <p:cNvCxnSpPr>
                  <a:cxnSpLocks/>
                </p:cNvCxnSpPr>
                <p:nvPr/>
              </p:nvCxnSpPr>
              <p:spPr>
                <a:xfrm>
                  <a:off x="6755606" y="605428"/>
                  <a:ext cx="621507" cy="0"/>
                </a:xfrm>
                <a:prstGeom prst="line">
                  <a:avLst/>
                </a:prstGeom>
                <a:ln w="1905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40" name="Connecteur droit 39">
                  <a:extLst>
                    <a:ext uri="{FF2B5EF4-FFF2-40B4-BE49-F238E27FC236}">
                      <a16:creationId xmlns:a16="http://schemas.microsoft.com/office/drawing/2014/main" id="{04BB5162-CFAA-436D-9F9A-9A51C19F8A90}"/>
                    </a:ext>
                  </a:extLst>
                </p:cNvPr>
                <p:cNvCxnSpPr/>
                <p:nvPr/>
              </p:nvCxnSpPr>
              <p:spPr>
                <a:xfrm>
                  <a:off x="6754920" y="268802"/>
                  <a:ext cx="0" cy="4336255"/>
                </a:xfrm>
                <a:prstGeom prst="line">
                  <a:avLst/>
                </a:prstGeom>
                <a:ln w="19050" cap="flat" cmpd="sng" algn="ctr">
                  <a:solidFill>
                    <a:schemeClr val="tx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41" name="Connecteur droit 40">
                  <a:extLst>
                    <a:ext uri="{FF2B5EF4-FFF2-40B4-BE49-F238E27FC236}">
                      <a16:creationId xmlns:a16="http://schemas.microsoft.com/office/drawing/2014/main" id="{12A30EEB-9164-4709-8B31-BF745412D9E2}"/>
                    </a:ext>
                  </a:extLst>
                </p:cNvPr>
                <p:cNvCxnSpPr>
                  <a:cxnSpLocks/>
                </p:cNvCxnSpPr>
                <p:nvPr/>
              </p:nvCxnSpPr>
              <p:spPr>
                <a:xfrm>
                  <a:off x="7372350" y="597694"/>
                  <a:ext cx="0" cy="3678827"/>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21" name="TextBox 2">
                <a:extLst>
                  <a:ext uri="{FF2B5EF4-FFF2-40B4-BE49-F238E27FC236}">
                    <a16:creationId xmlns:a16="http://schemas.microsoft.com/office/drawing/2014/main" id="{0CB97720-1EB2-4E22-91F8-A790E9501321}"/>
                  </a:ext>
                </a:extLst>
              </p:cNvPr>
              <p:cNvSpPr txBox="1"/>
              <p:nvPr/>
            </p:nvSpPr>
            <p:spPr>
              <a:xfrm>
                <a:off x="6922204" y="4246589"/>
                <a:ext cx="422231" cy="238575"/>
              </a:xfrm>
              <a:prstGeom prst="rect">
                <a:avLst/>
              </a:prstGeom>
              <a:noFill/>
            </p:spPr>
            <p:txBody>
              <a:bodyPr wrap="none" rtlCol="0">
                <a:spAutoFit/>
              </a:bodyPr>
              <a:lstStyle/>
              <a:p>
                <a:r>
                  <a:rPr lang="en-US" sz="1467" dirty="0">
                    <a:solidFill>
                      <a:schemeClr val="accent4"/>
                    </a:solidFill>
                  </a:rPr>
                  <a:t>Inlet</a:t>
                </a:r>
              </a:p>
            </p:txBody>
          </p:sp>
          <p:sp>
            <p:nvSpPr>
              <p:cNvPr id="24" name="TextBox 2">
                <a:extLst>
                  <a:ext uri="{FF2B5EF4-FFF2-40B4-BE49-F238E27FC236}">
                    <a16:creationId xmlns:a16="http://schemas.microsoft.com/office/drawing/2014/main" id="{34EEFF9F-13E9-4C48-8BA7-B6657B8AE6CA}"/>
                  </a:ext>
                </a:extLst>
              </p:cNvPr>
              <p:cNvSpPr txBox="1"/>
              <p:nvPr/>
            </p:nvSpPr>
            <p:spPr>
              <a:xfrm>
                <a:off x="6851721" y="201311"/>
                <a:ext cx="544861" cy="238575"/>
              </a:xfrm>
              <a:prstGeom prst="rect">
                <a:avLst/>
              </a:prstGeom>
              <a:noFill/>
            </p:spPr>
            <p:txBody>
              <a:bodyPr wrap="none" rtlCol="0">
                <a:spAutoFit/>
              </a:bodyPr>
              <a:lstStyle/>
              <a:p>
                <a:r>
                  <a:rPr lang="en-US" sz="1467" dirty="0">
                    <a:solidFill>
                      <a:schemeClr val="accent4"/>
                    </a:solidFill>
                  </a:rPr>
                  <a:t>Outlet</a:t>
                </a:r>
              </a:p>
            </p:txBody>
          </p:sp>
          <p:sp>
            <p:nvSpPr>
              <p:cNvPr id="25" name="Rectangle 24">
                <a:extLst>
                  <a:ext uri="{FF2B5EF4-FFF2-40B4-BE49-F238E27FC236}">
                    <a16:creationId xmlns:a16="http://schemas.microsoft.com/office/drawing/2014/main" id="{A8278BB5-E4BB-4BB8-B51C-AFBD99700AA3}"/>
                  </a:ext>
                </a:extLst>
              </p:cNvPr>
              <p:cNvSpPr/>
              <p:nvPr/>
            </p:nvSpPr>
            <p:spPr>
              <a:xfrm>
                <a:off x="5906682" y="961096"/>
                <a:ext cx="742386" cy="23019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solidFill>
                      <a:schemeClr val="accent4"/>
                    </a:solidFill>
                  </a:rPr>
                  <a:t>1500 K</a:t>
                </a:r>
              </a:p>
            </p:txBody>
          </p:sp>
          <p:sp>
            <p:nvSpPr>
              <p:cNvPr id="26" name="Rectangle 25">
                <a:extLst>
                  <a:ext uri="{FF2B5EF4-FFF2-40B4-BE49-F238E27FC236}">
                    <a16:creationId xmlns:a16="http://schemas.microsoft.com/office/drawing/2014/main" id="{4EF6C4FA-34E6-4544-BB57-0A01009B7251}"/>
                  </a:ext>
                </a:extLst>
              </p:cNvPr>
              <p:cNvSpPr/>
              <p:nvPr/>
            </p:nvSpPr>
            <p:spPr>
              <a:xfrm>
                <a:off x="5915598" y="2233359"/>
                <a:ext cx="742386" cy="23019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solidFill>
                      <a:schemeClr val="accent4"/>
                    </a:solidFill>
                  </a:rPr>
                  <a:t>1700 K</a:t>
                </a:r>
              </a:p>
            </p:txBody>
          </p:sp>
          <p:sp>
            <p:nvSpPr>
              <p:cNvPr id="27" name="Rectangle 26">
                <a:extLst>
                  <a:ext uri="{FF2B5EF4-FFF2-40B4-BE49-F238E27FC236}">
                    <a16:creationId xmlns:a16="http://schemas.microsoft.com/office/drawing/2014/main" id="{6FB193EC-19E5-4C38-9DD1-FC4126665349}"/>
                  </a:ext>
                </a:extLst>
              </p:cNvPr>
              <p:cNvSpPr/>
              <p:nvPr/>
            </p:nvSpPr>
            <p:spPr>
              <a:xfrm>
                <a:off x="5913311" y="3504134"/>
                <a:ext cx="742386" cy="23019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solidFill>
                      <a:schemeClr val="accent4"/>
                    </a:solidFill>
                  </a:rPr>
                  <a:t>1800 K</a:t>
                </a:r>
              </a:p>
            </p:txBody>
          </p:sp>
          <p:sp>
            <p:nvSpPr>
              <p:cNvPr id="28" name="Rectangle 27">
                <a:extLst>
                  <a:ext uri="{FF2B5EF4-FFF2-40B4-BE49-F238E27FC236}">
                    <a16:creationId xmlns:a16="http://schemas.microsoft.com/office/drawing/2014/main" id="{7E3C7E9A-EA0F-4987-994A-22309A388EF5}"/>
                  </a:ext>
                </a:extLst>
              </p:cNvPr>
              <p:cNvSpPr/>
              <p:nvPr/>
            </p:nvSpPr>
            <p:spPr>
              <a:xfrm>
                <a:off x="7574792" y="3504134"/>
                <a:ext cx="742386" cy="23019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dirty="0">
                    <a:solidFill>
                      <a:schemeClr val="accent4"/>
                    </a:solidFill>
                  </a:rPr>
                  <a:t>1600 K</a:t>
                </a:r>
              </a:p>
            </p:txBody>
          </p:sp>
          <p:sp>
            <p:nvSpPr>
              <p:cNvPr id="29" name="Rectangle 28">
                <a:extLst>
                  <a:ext uri="{FF2B5EF4-FFF2-40B4-BE49-F238E27FC236}">
                    <a16:creationId xmlns:a16="http://schemas.microsoft.com/office/drawing/2014/main" id="{4D27DBF9-624B-4528-89EC-B4883614766B}"/>
                  </a:ext>
                </a:extLst>
              </p:cNvPr>
              <p:cNvSpPr/>
              <p:nvPr/>
            </p:nvSpPr>
            <p:spPr>
              <a:xfrm>
                <a:off x="7574792" y="2233359"/>
                <a:ext cx="742386" cy="23019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dirty="0">
                    <a:solidFill>
                      <a:schemeClr val="accent4"/>
                    </a:solidFill>
                  </a:rPr>
                  <a:t>1500 K</a:t>
                </a:r>
              </a:p>
            </p:txBody>
          </p:sp>
          <p:sp>
            <p:nvSpPr>
              <p:cNvPr id="30" name="Rectangle 29">
                <a:extLst>
                  <a:ext uri="{FF2B5EF4-FFF2-40B4-BE49-F238E27FC236}">
                    <a16:creationId xmlns:a16="http://schemas.microsoft.com/office/drawing/2014/main" id="{31A5A904-0299-4A2F-87DE-3FF696E244D5}"/>
                  </a:ext>
                </a:extLst>
              </p:cNvPr>
              <p:cNvSpPr/>
              <p:nvPr/>
            </p:nvSpPr>
            <p:spPr>
              <a:xfrm>
                <a:off x="7574792" y="961096"/>
                <a:ext cx="742386" cy="23019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dirty="0">
                    <a:solidFill>
                      <a:schemeClr val="accent4"/>
                    </a:solidFill>
                  </a:rPr>
                  <a:t>1400 K</a:t>
                </a:r>
              </a:p>
            </p:txBody>
          </p:sp>
          <p:cxnSp>
            <p:nvCxnSpPr>
              <p:cNvPr id="31" name="Connecteur droit 30">
                <a:extLst>
                  <a:ext uri="{FF2B5EF4-FFF2-40B4-BE49-F238E27FC236}">
                    <a16:creationId xmlns:a16="http://schemas.microsoft.com/office/drawing/2014/main" id="{E5132CDC-D9E8-4F10-8E59-19B7D2984B19}"/>
                  </a:ext>
                </a:extLst>
              </p:cNvPr>
              <p:cNvCxnSpPr>
                <a:cxnSpLocks/>
                <a:stCxn id="25" idx="3"/>
              </p:cNvCxnSpPr>
              <p:nvPr/>
            </p:nvCxnSpPr>
            <p:spPr>
              <a:xfrm>
                <a:off x="6649068" y="1076195"/>
                <a:ext cx="330201" cy="0"/>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32" name="Connecteur droit 31">
                <a:extLst>
                  <a:ext uri="{FF2B5EF4-FFF2-40B4-BE49-F238E27FC236}">
                    <a16:creationId xmlns:a16="http://schemas.microsoft.com/office/drawing/2014/main" id="{DC208B00-A223-4604-8E5D-18C0EFE030FA}"/>
                  </a:ext>
                </a:extLst>
              </p:cNvPr>
              <p:cNvCxnSpPr>
                <a:cxnSpLocks/>
                <a:stCxn id="26" idx="3"/>
              </p:cNvCxnSpPr>
              <p:nvPr/>
            </p:nvCxnSpPr>
            <p:spPr>
              <a:xfrm>
                <a:off x="6657984" y="2348458"/>
                <a:ext cx="326222" cy="0"/>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33" name="Connecteur droit 32">
                <a:extLst>
                  <a:ext uri="{FF2B5EF4-FFF2-40B4-BE49-F238E27FC236}">
                    <a16:creationId xmlns:a16="http://schemas.microsoft.com/office/drawing/2014/main" id="{DB167159-F07E-4653-92DD-984DA9012BFC}"/>
                  </a:ext>
                </a:extLst>
              </p:cNvPr>
              <p:cNvCxnSpPr>
                <a:cxnSpLocks/>
                <a:stCxn id="27" idx="3"/>
              </p:cNvCxnSpPr>
              <p:nvPr/>
            </p:nvCxnSpPr>
            <p:spPr>
              <a:xfrm>
                <a:off x="6655697" y="3619233"/>
                <a:ext cx="323572" cy="0"/>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34" name="Connecteur droit 33">
                <a:extLst>
                  <a:ext uri="{FF2B5EF4-FFF2-40B4-BE49-F238E27FC236}">
                    <a16:creationId xmlns:a16="http://schemas.microsoft.com/office/drawing/2014/main" id="{0A5E4AF5-5BF6-464C-A4CA-115B7B824E75}"/>
                  </a:ext>
                </a:extLst>
              </p:cNvPr>
              <p:cNvCxnSpPr>
                <a:stCxn id="30" idx="1"/>
              </p:cNvCxnSpPr>
              <p:nvPr/>
            </p:nvCxnSpPr>
            <p:spPr>
              <a:xfrm flipH="1">
                <a:off x="7307882" y="1076195"/>
                <a:ext cx="266910" cy="130"/>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35" name="Connecteur droit 34">
                <a:extLst>
                  <a:ext uri="{FF2B5EF4-FFF2-40B4-BE49-F238E27FC236}">
                    <a16:creationId xmlns:a16="http://schemas.microsoft.com/office/drawing/2014/main" id="{6FB7AEC3-E8BD-46FC-951D-2A3443DC59B9}"/>
                  </a:ext>
                </a:extLst>
              </p:cNvPr>
              <p:cNvCxnSpPr>
                <a:cxnSpLocks/>
                <a:stCxn id="29" idx="1"/>
              </p:cNvCxnSpPr>
              <p:nvPr/>
            </p:nvCxnSpPr>
            <p:spPr>
              <a:xfrm flipH="1">
                <a:off x="7307172" y="2348458"/>
                <a:ext cx="267620" cy="0"/>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36" name="Connecteur droit 35">
                <a:extLst>
                  <a:ext uri="{FF2B5EF4-FFF2-40B4-BE49-F238E27FC236}">
                    <a16:creationId xmlns:a16="http://schemas.microsoft.com/office/drawing/2014/main" id="{61166F39-81CB-4B57-9635-F178AB5E27C8}"/>
                  </a:ext>
                </a:extLst>
              </p:cNvPr>
              <p:cNvCxnSpPr>
                <a:cxnSpLocks/>
                <a:stCxn id="28" idx="1"/>
              </p:cNvCxnSpPr>
              <p:nvPr/>
            </p:nvCxnSpPr>
            <p:spPr>
              <a:xfrm flipH="1">
                <a:off x="7307172" y="3619233"/>
                <a:ext cx="267620" cy="0"/>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grpSp>
        <p:sp>
          <p:nvSpPr>
            <p:cNvPr id="10" name="Forme libre : forme 9">
              <a:extLst>
                <a:ext uri="{FF2B5EF4-FFF2-40B4-BE49-F238E27FC236}">
                  <a16:creationId xmlns:a16="http://schemas.microsoft.com/office/drawing/2014/main" id="{676622CF-FCF4-4370-981E-93488838EB42}"/>
                </a:ext>
              </a:extLst>
            </p:cNvPr>
            <p:cNvSpPr/>
            <p:nvPr/>
          </p:nvSpPr>
          <p:spPr>
            <a:xfrm>
              <a:off x="7520913" y="3962335"/>
              <a:ext cx="45719" cy="408996"/>
            </a:xfrm>
            <a:custGeom>
              <a:avLst/>
              <a:gdLst>
                <a:gd name="connsiteX0" fmla="*/ 118775 w 174251"/>
                <a:gd name="connsiteY0" fmla="*/ 884903 h 884903"/>
                <a:gd name="connsiteX1" fmla="*/ 788 w 174251"/>
                <a:gd name="connsiteY1" fmla="*/ 604684 h 884903"/>
                <a:gd name="connsiteX2" fmla="*/ 170395 w 174251"/>
                <a:gd name="connsiteY2" fmla="*/ 309716 h 884903"/>
                <a:gd name="connsiteX3" fmla="*/ 118775 w 174251"/>
                <a:gd name="connsiteY3" fmla="*/ 73742 h 884903"/>
                <a:gd name="connsiteX4" fmla="*/ 111401 w 174251"/>
                <a:gd name="connsiteY4" fmla="*/ 0 h 8849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4251" h="884903">
                  <a:moveTo>
                    <a:pt x="118775" y="884903"/>
                  </a:moveTo>
                  <a:cubicBezTo>
                    <a:pt x="55480" y="792725"/>
                    <a:pt x="-7815" y="700548"/>
                    <a:pt x="788" y="604684"/>
                  </a:cubicBezTo>
                  <a:cubicBezTo>
                    <a:pt x="9391" y="508820"/>
                    <a:pt x="150731" y="398206"/>
                    <a:pt x="170395" y="309716"/>
                  </a:cubicBezTo>
                  <a:cubicBezTo>
                    <a:pt x="190060" y="221226"/>
                    <a:pt x="128607" y="125361"/>
                    <a:pt x="118775" y="73742"/>
                  </a:cubicBezTo>
                  <a:cubicBezTo>
                    <a:pt x="108943" y="22123"/>
                    <a:pt x="110172" y="11061"/>
                    <a:pt x="111401" y="0"/>
                  </a:cubicBezTo>
                </a:path>
              </a:pathLst>
            </a:custGeom>
            <a:noFill/>
            <a:ln>
              <a:solidFill>
                <a:schemeClr val="accent4"/>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400"/>
            </a:p>
          </p:txBody>
        </p:sp>
        <p:sp>
          <p:nvSpPr>
            <p:cNvPr id="60" name="Forme libre : forme 59">
              <a:extLst>
                <a:ext uri="{FF2B5EF4-FFF2-40B4-BE49-F238E27FC236}">
                  <a16:creationId xmlns:a16="http://schemas.microsoft.com/office/drawing/2014/main" id="{6D95CD6E-583E-40A4-A48B-24A555CFC09E}"/>
                </a:ext>
              </a:extLst>
            </p:cNvPr>
            <p:cNvSpPr/>
            <p:nvPr/>
          </p:nvSpPr>
          <p:spPr>
            <a:xfrm>
              <a:off x="7837412" y="3962335"/>
              <a:ext cx="45719" cy="408996"/>
            </a:xfrm>
            <a:custGeom>
              <a:avLst/>
              <a:gdLst>
                <a:gd name="connsiteX0" fmla="*/ 118775 w 174251"/>
                <a:gd name="connsiteY0" fmla="*/ 884903 h 884903"/>
                <a:gd name="connsiteX1" fmla="*/ 788 w 174251"/>
                <a:gd name="connsiteY1" fmla="*/ 604684 h 884903"/>
                <a:gd name="connsiteX2" fmla="*/ 170395 w 174251"/>
                <a:gd name="connsiteY2" fmla="*/ 309716 h 884903"/>
                <a:gd name="connsiteX3" fmla="*/ 118775 w 174251"/>
                <a:gd name="connsiteY3" fmla="*/ 73742 h 884903"/>
                <a:gd name="connsiteX4" fmla="*/ 111401 w 174251"/>
                <a:gd name="connsiteY4" fmla="*/ 0 h 8849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4251" h="884903">
                  <a:moveTo>
                    <a:pt x="118775" y="884903"/>
                  </a:moveTo>
                  <a:cubicBezTo>
                    <a:pt x="55480" y="792725"/>
                    <a:pt x="-7815" y="700548"/>
                    <a:pt x="788" y="604684"/>
                  </a:cubicBezTo>
                  <a:cubicBezTo>
                    <a:pt x="9391" y="508820"/>
                    <a:pt x="150731" y="398206"/>
                    <a:pt x="170395" y="309716"/>
                  </a:cubicBezTo>
                  <a:cubicBezTo>
                    <a:pt x="190060" y="221226"/>
                    <a:pt x="128607" y="125361"/>
                    <a:pt x="118775" y="73742"/>
                  </a:cubicBezTo>
                  <a:cubicBezTo>
                    <a:pt x="108943" y="22123"/>
                    <a:pt x="110172" y="11061"/>
                    <a:pt x="111401" y="0"/>
                  </a:cubicBezTo>
                </a:path>
              </a:pathLst>
            </a:custGeom>
            <a:noFill/>
            <a:ln>
              <a:solidFill>
                <a:schemeClr val="accent4"/>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400"/>
            </a:p>
          </p:txBody>
        </p:sp>
        <p:sp>
          <p:nvSpPr>
            <p:cNvPr id="61" name="Forme libre : forme 60">
              <a:extLst>
                <a:ext uri="{FF2B5EF4-FFF2-40B4-BE49-F238E27FC236}">
                  <a16:creationId xmlns:a16="http://schemas.microsoft.com/office/drawing/2014/main" id="{586245F3-6593-4562-BB98-DB9DDD345E9E}"/>
                </a:ext>
              </a:extLst>
            </p:cNvPr>
            <p:cNvSpPr/>
            <p:nvPr/>
          </p:nvSpPr>
          <p:spPr>
            <a:xfrm rot="10800000">
              <a:off x="7510874" y="582616"/>
              <a:ext cx="45719" cy="408996"/>
            </a:xfrm>
            <a:custGeom>
              <a:avLst/>
              <a:gdLst>
                <a:gd name="connsiteX0" fmla="*/ 118775 w 174251"/>
                <a:gd name="connsiteY0" fmla="*/ 884903 h 884903"/>
                <a:gd name="connsiteX1" fmla="*/ 788 w 174251"/>
                <a:gd name="connsiteY1" fmla="*/ 604684 h 884903"/>
                <a:gd name="connsiteX2" fmla="*/ 170395 w 174251"/>
                <a:gd name="connsiteY2" fmla="*/ 309716 h 884903"/>
                <a:gd name="connsiteX3" fmla="*/ 118775 w 174251"/>
                <a:gd name="connsiteY3" fmla="*/ 73742 h 884903"/>
                <a:gd name="connsiteX4" fmla="*/ 111401 w 174251"/>
                <a:gd name="connsiteY4" fmla="*/ 0 h 8849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4251" h="884903">
                  <a:moveTo>
                    <a:pt x="118775" y="884903"/>
                  </a:moveTo>
                  <a:cubicBezTo>
                    <a:pt x="55480" y="792725"/>
                    <a:pt x="-7815" y="700548"/>
                    <a:pt x="788" y="604684"/>
                  </a:cubicBezTo>
                  <a:cubicBezTo>
                    <a:pt x="9391" y="508820"/>
                    <a:pt x="150731" y="398206"/>
                    <a:pt x="170395" y="309716"/>
                  </a:cubicBezTo>
                  <a:cubicBezTo>
                    <a:pt x="190060" y="221226"/>
                    <a:pt x="128607" y="125361"/>
                    <a:pt x="118775" y="73742"/>
                  </a:cubicBezTo>
                  <a:cubicBezTo>
                    <a:pt x="108943" y="22123"/>
                    <a:pt x="110172" y="11061"/>
                    <a:pt x="111401" y="0"/>
                  </a:cubicBezTo>
                </a:path>
              </a:pathLst>
            </a:custGeom>
            <a:noFill/>
            <a:ln>
              <a:solidFill>
                <a:schemeClr val="accent4"/>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400"/>
            </a:p>
          </p:txBody>
        </p:sp>
        <p:sp>
          <p:nvSpPr>
            <p:cNvPr id="62" name="Forme libre : forme 61">
              <a:extLst>
                <a:ext uri="{FF2B5EF4-FFF2-40B4-BE49-F238E27FC236}">
                  <a16:creationId xmlns:a16="http://schemas.microsoft.com/office/drawing/2014/main" id="{DD5A9BE5-DA5A-4F6C-B993-795CAF319D47}"/>
                </a:ext>
              </a:extLst>
            </p:cNvPr>
            <p:cNvSpPr/>
            <p:nvPr/>
          </p:nvSpPr>
          <p:spPr>
            <a:xfrm rot="10800000">
              <a:off x="7851003" y="589051"/>
              <a:ext cx="45719" cy="408996"/>
            </a:xfrm>
            <a:custGeom>
              <a:avLst/>
              <a:gdLst>
                <a:gd name="connsiteX0" fmla="*/ 118775 w 174251"/>
                <a:gd name="connsiteY0" fmla="*/ 884903 h 884903"/>
                <a:gd name="connsiteX1" fmla="*/ 788 w 174251"/>
                <a:gd name="connsiteY1" fmla="*/ 604684 h 884903"/>
                <a:gd name="connsiteX2" fmla="*/ 170395 w 174251"/>
                <a:gd name="connsiteY2" fmla="*/ 309716 h 884903"/>
                <a:gd name="connsiteX3" fmla="*/ 118775 w 174251"/>
                <a:gd name="connsiteY3" fmla="*/ 73742 h 884903"/>
                <a:gd name="connsiteX4" fmla="*/ 111401 w 174251"/>
                <a:gd name="connsiteY4" fmla="*/ 0 h 8849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4251" h="884903">
                  <a:moveTo>
                    <a:pt x="118775" y="884903"/>
                  </a:moveTo>
                  <a:cubicBezTo>
                    <a:pt x="55480" y="792725"/>
                    <a:pt x="-7815" y="700548"/>
                    <a:pt x="788" y="604684"/>
                  </a:cubicBezTo>
                  <a:cubicBezTo>
                    <a:pt x="9391" y="508820"/>
                    <a:pt x="150731" y="398206"/>
                    <a:pt x="170395" y="309716"/>
                  </a:cubicBezTo>
                  <a:cubicBezTo>
                    <a:pt x="190060" y="221226"/>
                    <a:pt x="128607" y="125361"/>
                    <a:pt x="118775" y="73742"/>
                  </a:cubicBezTo>
                  <a:cubicBezTo>
                    <a:pt x="108943" y="22123"/>
                    <a:pt x="110172" y="11061"/>
                    <a:pt x="111401" y="0"/>
                  </a:cubicBezTo>
                </a:path>
              </a:pathLst>
            </a:custGeom>
            <a:noFill/>
            <a:ln>
              <a:solidFill>
                <a:schemeClr val="accent4"/>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400"/>
            </a:p>
          </p:txBody>
        </p:sp>
      </p:grpSp>
    </p:spTree>
    <p:extLst>
      <p:ext uri="{BB962C8B-B14F-4D97-AF65-F5344CB8AC3E}">
        <p14:creationId xmlns:p14="http://schemas.microsoft.com/office/powerpoint/2010/main" val="9690349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9B6EF820-B1C8-4C45-B708-BCF045961EF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07743" y="1290779"/>
            <a:ext cx="6479458" cy="4276442"/>
          </a:xfrm>
          <a:prstGeom prst="rect">
            <a:avLst/>
          </a:prstGeom>
        </p:spPr>
      </p:pic>
      <p:sp>
        <p:nvSpPr>
          <p:cNvPr id="2" name="Title 1">
            <a:extLst>
              <a:ext uri="{FF2B5EF4-FFF2-40B4-BE49-F238E27FC236}">
                <a16:creationId xmlns:a16="http://schemas.microsoft.com/office/drawing/2014/main" id="{2E1F2C81-9951-4653-A3FE-9FEF71FDBC55}"/>
              </a:ext>
            </a:extLst>
          </p:cNvPr>
          <p:cNvSpPr>
            <a:spLocks noGrp="1"/>
          </p:cNvSpPr>
          <p:nvPr>
            <p:ph type="title"/>
          </p:nvPr>
        </p:nvSpPr>
        <p:spPr/>
        <p:txBody>
          <a:bodyPr>
            <a:normAutofit/>
          </a:bodyPr>
          <a:lstStyle/>
          <a:p>
            <a:r>
              <a:rPr lang="en-US" noProof="0" dirty="0"/>
              <a:t>Results</a:t>
            </a:r>
            <a:br>
              <a:rPr lang="en-US" noProof="0" dirty="0"/>
            </a:br>
            <a:r>
              <a:rPr lang="en-US" sz="2400" b="0" i="1" dirty="0">
                <a:solidFill>
                  <a:schemeClr val="accent3"/>
                </a:solidFill>
              </a:rPr>
              <a:t>Heat Flux</a:t>
            </a:r>
            <a:endParaRPr lang="en-US" b="0" i="1" noProof="0" dirty="0">
              <a:solidFill>
                <a:schemeClr val="accent3"/>
              </a:solidFill>
            </a:endParaRPr>
          </a:p>
        </p:txBody>
      </p:sp>
      <p:sp>
        <p:nvSpPr>
          <p:cNvPr id="16" name="Text Placeholder 15">
            <a:extLst>
              <a:ext uri="{FF2B5EF4-FFF2-40B4-BE49-F238E27FC236}">
                <a16:creationId xmlns:a16="http://schemas.microsoft.com/office/drawing/2014/main" id="{9593F63F-D4A4-4AAC-9119-EBEA8994E061}"/>
              </a:ext>
            </a:extLst>
          </p:cNvPr>
          <p:cNvSpPr>
            <a:spLocks noGrp="1"/>
          </p:cNvSpPr>
          <p:nvPr>
            <p:ph type="body" sz="quarter" idx="12"/>
          </p:nvPr>
        </p:nvSpPr>
        <p:spPr>
          <a:xfrm>
            <a:off x="5624946" y="5834133"/>
            <a:ext cx="6262255" cy="541267"/>
          </a:xfrm>
        </p:spPr>
        <p:txBody>
          <a:bodyPr>
            <a:normAutofit/>
          </a:bodyPr>
          <a:lstStyle/>
          <a:p>
            <a:r>
              <a:rPr lang="en-US" dirty="0"/>
              <a:t>Total heat transfer on the side wall, comparison of DOM and Monte Carlo results.</a:t>
            </a:r>
          </a:p>
        </p:txBody>
      </p:sp>
      <p:sp>
        <p:nvSpPr>
          <p:cNvPr id="8" name="Content Placeholder 2">
            <a:extLst>
              <a:ext uri="{FF2B5EF4-FFF2-40B4-BE49-F238E27FC236}">
                <a16:creationId xmlns:a16="http://schemas.microsoft.com/office/drawing/2014/main" id="{A3B99186-8EFE-423F-8269-7FA64320C343}"/>
              </a:ext>
            </a:extLst>
          </p:cNvPr>
          <p:cNvSpPr txBox="1">
            <a:spLocks/>
          </p:cNvSpPr>
          <p:nvPr/>
        </p:nvSpPr>
        <p:spPr>
          <a:xfrm>
            <a:off x="609601" y="2159000"/>
            <a:ext cx="4095908" cy="4216400"/>
          </a:xfrm>
          <a:prstGeom prst="rect">
            <a:avLst/>
          </a:prstGeom>
        </p:spPr>
        <p:txBody>
          <a:bodyPr vert="horz" lIns="0" tIns="60960" rIns="121920" bIns="60960" rtlCol="0">
            <a:normAutofit/>
          </a:bodyPr>
          <a:lstStyle>
            <a:lvl1pPr marL="176213" indent="-176213" algn="l" defTabSz="914400" rtl="0" eaLnBrk="1" latinLnBrk="0" hangingPunct="1">
              <a:lnSpc>
                <a:spcPct val="100000"/>
              </a:lnSpc>
              <a:spcBef>
                <a:spcPts val="1000"/>
              </a:spcBef>
              <a:buFont typeface="Wingdings" pitchFamily="2" charset="2"/>
              <a:buChar char="§"/>
              <a:tabLst/>
              <a:defRPr sz="14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4"/>
              </a:buBlip>
              <a:tabLst/>
              <a:defRPr sz="12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1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2400"/>
              </a:spcBef>
            </a:pPr>
            <a:r>
              <a:rPr lang="en-US" sz="1867" dirty="0"/>
              <a:t>A parametric study with different values for albedo and extinction coefficient is performed</a:t>
            </a:r>
          </a:p>
          <a:p>
            <a:pPr>
              <a:spcBef>
                <a:spcPts val="2400"/>
              </a:spcBef>
            </a:pPr>
            <a:r>
              <a:rPr lang="en-US" sz="1867" dirty="0"/>
              <a:t>Except for purely scattering radiation (albedo = 1), results with the LSE S2 quadrature set are in very good accordance with the highly accurate Monte Carlo reference results</a:t>
            </a:r>
          </a:p>
          <a:p>
            <a:pPr marL="0" indent="0">
              <a:spcBef>
                <a:spcPts val="2400"/>
              </a:spcBef>
              <a:buNone/>
            </a:pPr>
            <a:endParaRPr lang="en-US" sz="1867" dirty="0"/>
          </a:p>
        </p:txBody>
      </p:sp>
    </p:spTree>
    <p:extLst>
      <p:ext uri="{BB962C8B-B14F-4D97-AF65-F5344CB8AC3E}">
        <p14:creationId xmlns:p14="http://schemas.microsoft.com/office/powerpoint/2010/main" val="13296595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2EFD8A2-4DA2-4685-9DC4-CF8987F54DB6}"/>
              </a:ext>
            </a:extLst>
          </p:cNvPr>
          <p:cNvSpPr>
            <a:spLocks noGrp="1"/>
          </p:cNvSpPr>
          <p:nvPr>
            <p:ph type="title"/>
          </p:nvPr>
        </p:nvSpPr>
        <p:spPr/>
        <p:txBody>
          <a:bodyPr>
            <a:normAutofit/>
          </a:bodyPr>
          <a:lstStyle/>
          <a:p>
            <a:r>
              <a:rPr lang="en-US" noProof="0" dirty="0"/>
              <a:t>References</a:t>
            </a:r>
          </a:p>
        </p:txBody>
      </p:sp>
      <p:sp>
        <p:nvSpPr>
          <p:cNvPr id="6" name="Content Placeholder 5">
            <a:extLst>
              <a:ext uri="{FF2B5EF4-FFF2-40B4-BE49-F238E27FC236}">
                <a16:creationId xmlns:a16="http://schemas.microsoft.com/office/drawing/2014/main" id="{4B48752D-85D8-413F-B2ED-B5804F61B0C6}"/>
              </a:ext>
            </a:extLst>
          </p:cNvPr>
          <p:cNvSpPr>
            <a:spLocks noGrp="1"/>
          </p:cNvSpPr>
          <p:nvPr>
            <p:ph idx="1"/>
          </p:nvPr>
        </p:nvSpPr>
        <p:spPr>
          <a:xfrm>
            <a:off x="609600" y="1777800"/>
            <a:ext cx="11073600" cy="5003800"/>
          </a:xfrm>
        </p:spPr>
        <p:txBody>
          <a:bodyPr/>
          <a:lstStyle/>
          <a:p>
            <a:pPr marL="0" indent="0" defTabSz="594769">
              <a:buNone/>
            </a:pPr>
            <a:r>
              <a:rPr lang="en-US" dirty="0"/>
              <a:t>[1]	R </a:t>
            </a:r>
            <a:r>
              <a:rPr lang="fr-FR" dirty="0"/>
              <a:t>.P. Gupta, T.F. Wall, J.S. </a:t>
            </a:r>
            <a:r>
              <a:rPr lang="fr-FR" dirty="0" err="1"/>
              <a:t>Truelove</a:t>
            </a:r>
            <a:r>
              <a:rPr lang="fr-FR" dirty="0"/>
              <a:t>, </a:t>
            </a:r>
            <a:r>
              <a:rPr lang="en-US" sz="2400" dirty="0"/>
              <a:t>“</a:t>
            </a:r>
            <a:r>
              <a:rPr lang="fr-FR" dirty="0"/>
              <a:t>Radiative </a:t>
            </a:r>
            <a:r>
              <a:rPr lang="fr-FR" dirty="0" err="1"/>
              <a:t>scatter</a:t>
            </a:r>
            <a:r>
              <a:rPr lang="fr-FR" dirty="0"/>
              <a:t> by </a:t>
            </a:r>
            <a:r>
              <a:rPr lang="fr-FR" dirty="0" err="1"/>
              <a:t>fly</a:t>
            </a:r>
            <a:r>
              <a:rPr lang="fr-FR" dirty="0"/>
              <a:t> </a:t>
            </a:r>
            <a:r>
              <a:rPr lang="fr-FR" dirty="0" err="1"/>
              <a:t>ash</a:t>
            </a:r>
            <a:r>
              <a:rPr lang="fr-FR" dirty="0"/>
              <a:t> in </a:t>
            </a:r>
            <a:r>
              <a:rPr lang="fr-FR" dirty="0" err="1"/>
              <a:t>pulverized-coal-fired</a:t>
            </a:r>
            <a:r>
              <a:rPr lang="fr-FR" dirty="0"/>
              <a:t> 	</a:t>
            </a:r>
            <a:r>
              <a:rPr lang="fr-FR" dirty="0" err="1"/>
              <a:t>furnaces</a:t>
            </a:r>
            <a:r>
              <a:rPr lang="fr-FR" dirty="0"/>
              <a:t>: Application of the Monte Carlo </a:t>
            </a:r>
            <a:r>
              <a:rPr lang="fr-FR" dirty="0" err="1"/>
              <a:t>method</a:t>
            </a:r>
            <a:r>
              <a:rPr lang="fr-FR" dirty="0"/>
              <a:t> to </a:t>
            </a:r>
            <a:r>
              <a:rPr lang="fr-FR" dirty="0" err="1"/>
              <a:t>anisotropic</a:t>
            </a:r>
            <a:r>
              <a:rPr lang="fr-FR" dirty="0"/>
              <a:t> </a:t>
            </a:r>
            <a:r>
              <a:rPr lang="fr-FR" dirty="0" err="1"/>
              <a:t>scatter</a:t>
            </a:r>
            <a:r>
              <a:rPr lang="en-US" dirty="0"/>
              <a:t>”</a:t>
            </a:r>
            <a:r>
              <a:rPr lang="fr-FR" dirty="0"/>
              <a:t>, </a:t>
            </a:r>
            <a:r>
              <a:rPr lang="fr-FR" i="1" dirty="0"/>
              <a:t>International 	Journal of </a:t>
            </a:r>
            <a:r>
              <a:rPr lang="fr-FR" i="1" dirty="0" err="1"/>
              <a:t>Heat</a:t>
            </a:r>
            <a:r>
              <a:rPr lang="fr-FR" i="1" dirty="0"/>
              <a:t> and Mass Transfer</a:t>
            </a:r>
            <a:r>
              <a:rPr lang="fr-FR" dirty="0"/>
              <a:t>, vol. 26, Issue 11, pp. 1649-1660 , 1983.</a:t>
            </a:r>
            <a:endParaRPr lang="en-US" dirty="0"/>
          </a:p>
          <a:p>
            <a:pPr marL="0" indent="0" defTabSz="594769">
              <a:buNone/>
            </a:pPr>
            <a:endParaRPr lang="en-US" dirty="0"/>
          </a:p>
        </p:txBody>
      </p:sp>
    </p:spTree>
    <p:extLst>
      <p:ext uri="{BB962C8B-B14F-4D97-AF65-F5344CB8AC3E}">
        <p14:creationId xmlns:p14="http://schemas.microsoft.com/office/powerpoint/2010/main" val="395835850"/>
      </p:ext>
    </p:extLst>
  </p:cSld>
  <p:clrMapOvr>
    <a:masterClrMapping/>
  </p:clrMapOvr>
</p:sld>
</file>

<file path=ppt/theme/theme1.xml><?xml version="1.0" encoding="utf-8"?>
<a:theme xmlns:a="http://schemas.openxmlformats.org/drawingml/2006/main" name="comsol">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msol" id="{D3CD683F-4248-4F3B-B0DE-5FD66E73E871}" vid="{1BB5DA90-75C9-4BF2-A890-29856E7CCCB3}"/>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10</TotalTime>
  <Words>386</Words>
  <Application>Microsoft Office PowerPoint</Application>
  <PresentationFormat>Grand écran</PresentationFormat>
  <Paragraphs>41</Paragraphs>
  <Slides>6</Slides>
  <Notes>5</Notes>
  <HiddenSlides>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6</vt:i4>
      </vt:variant>
    </vt:vector>
  </HeadingPairs>
  <TitlesOfParts>
    <vt:vector size="13" baseType="lpstr">
      <vt:lpstr>Arial</vt:lpstr>
      <vt:lpstr>Calibri</vt:lpstr>
      <vt:lpstr>Lato</vt:lpstr>
      <vt:lpstr>Lato Black</vt:lpstr>
      <vt:lpstr>Lato Light</vt:lpstr>
      <vt:lpstr>Wingdings</vt:lpstr>
      <vt:lpstr>comsol</vt:lpstr>
      <vt:lpstr>Isotropic Scattering in a Cylindrical Furnace, Benchmark 1</vt:lpstr>
      <vt:lpstr>Background</vt:lpstr>
      <vt:lpstr>Model Definition</vt:lpstr>
      <vt:lpstr>Model Definition Radiation in Participating Media</vt:lpstr>
      <vt:lpstr>Results Heat Flux</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Isotropic Scattering in a Cylindrical Furnace, Benchmark 1</dc:title>
  <dc:creator>Anthony Paumier</dc:creator>
  <cp:lastModifiedBy>Anthony Paumier</cp:lastModifiedBy>
  <cp:revision>5</cp:revision>
  <dcterms:created xsi:type="dcterms:W3CDTF">2023-09-28T08:07:42Z</dcterms:created>
  <dcterms:modified xsi:type="dcterms:W3CDTF">2023-10-02T08:50:54Z</dcterms:modified>
</cp:coreProperties>
</file>