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5" r:id="rId3"/>
    <p:sldId id="518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22/09/2022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ww.comsol.com/model/84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/>
              <a:t>Optimization of a </a:t>
            </a:r>
            <a:br>
              <a:rPr lang="en-US" sz="4800"/>
            </a:br>
            <a:r>
              <a:rPr lang="en-US" sz="4800"/>
              <a:t>Tuning Fork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BB20DAE-D03A-45D4-B953-03B121717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FE2AD83-0E54-49A4-99C1-9C7CDE128F1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A4ED131-71B0-4830-8471-BF299146CD5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6D2432-483F-4920-B42D-33BB6CA064B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68C1B8-B248-4F2E-9D45-63FF0BB3F86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919046" y="241625"/>
            <a:ext cx="9108831" cy="512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2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2301" y="898526"/>
            <a:ext cx="9436100" cy="892175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dirty="0"/>
              <a:t>Optimization of a </a:t>
            </a:r>
            <a:br>
              <a:rPr lang="en-US" sz="3000" dirty="0"/>
            </a:br>
            <a:r>
              <a:rPr lang="en-US" sz="3000" dirty="0"/>
              <a:t>Tuning Fork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436E64-1605-4147-A2E1-DCE1917963A7}"/>
              </a:ext>
            </a:extLst>
          </p:cNvPr>
          <p:cNvSpPr/>
          <p:nvPr/>
        </p:nvSpPr>
        <p:spPr>
          <a:xfrm>
            <a:off x="622301" y="2311401"/>
            <a:ext cx="4637988" cy="27598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The application supports changing</a:t>
            </a:r>
          </a:p>
          <a:p>
            <a:endParaRPr lang="en-US" sz="667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Material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Target frequency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b="1" dirty="0"/>
          </a:p>
          <a:p>
            <a:r>
              <a:rPr lang="en-US" sz="1600" b="1" dirty="0"/>
              <a:t>The output is</a:t>
            </a:r>
          </a:p>
          <a:p>
            <a:endParaRPr lang="en-US" sz="667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The optimal prong length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The eigenfrequency sound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A report detailing the computation result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A COMSOL Multiphysics model file (mph)</a:t>
            </a:r>
            <a:endParaRPr lang="en-DK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9FF8DB-3B8B-4F71-AD42-40EF31FAB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692" y="1345337"/>
            <a:ext cx="5789002" cy="4614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5E45E5-28A8-4816-9F22-F5C9A42CFE11}"/>
              </a:ext>
            </a:extLst>
          </p:cNvPr>
          <p:cNvSpPr/>
          <p:nvPr/>
        </p:nvSpPr>
        <p:spPr>
          <a:xfrm>
            <a:off x="10241971" y="6348876"/>
            <a:ext cx="1734770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i="1" dirty="0">
                <a:solidFill>
                  <a:schemeClr val="accent6">
                    <a:lumMod val="50000"/>
                  </a:schemeClr>
                </a:solidFill>
                <a:latin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Optimization of a Tuning Fork</a:t>
            </a:r>
            <a:endParaRPr lang="en-DK" sz="1000" i="1" dirty="0">
              <a:solidFill>
                <a:schemeClr val="accent6">
                  <a:lumMod val="50000"/>
                </a:schemeClr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40472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12539</TotalTime>
  <Words>50</Words>
  <Application>Microsoft Office PowerPoint</Application>
  <PresentationFormat>Widescreen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Optimization of a  Tuning Fork</vt:lpstr>
      <vt:lpstr>Optimization of a  Tuning Fork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176</cp:revision>
  <dcterms:created xsi:type="dcterms:W3CDTF">2018-09-05T09:19:01Z</dcterms:created>
  <dcterms:modified xsi:type="dcterms:W3CDTF">2022-09-22T10:31:03Z</dcterms:modified>
</cp:coreProperties>
</file>