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738" r:id="rId2"/>
  </p:sldMasterIdLst>
  <p:notesMasterIdLst>
    <p:notesMasterId r:id="rId6"/>
  </p:notesMasterIdLst>
  <p:handoutMasterIdLst>
    <p:handoutMasterId r:id="rId7"/>
  </p:handoutMasterIdLst>
  <p:sldIdLst>
    <p:sldId id="463" r:id="rId3"/>
    <p:sldId id="464" r:id="rId4"/>
    <p:sldId id="466" r:id="rId5"/>
  </p:sldIdLst>
  <p:sldSz cx="9144000" cy="5143500" type="screen16x9"/>
  <p:notesSz cx="6858000" cy="9144000"/>
  <p:embeddedFontLst>
    <p:embeddedFont>
      <p:font typeface="Calibri Light" panose="020F0302020204030204" pitchFamily="34" charset="0"/>
      <p:regular r:id="rId8"/>
      <p:italic r:id="rId9"/>
    </p:embeddedFont>
    <p:embeddedFont>
      <p:font typeface="Lato" panose="020F0502020204030203" pitchFamily="34" charset="0"/>
      <p:regular r:id="rId10"/>
      <p:bold r:id="rId11"/>
      <p:italic r:id="rId12"/>
      <p:boldItalic r:id="rId13"/>
    </p:embeddedFont>
    <p:embeddedFont>
      <p:font typeface="Lato Black" panose="020F0A02020204030203" pitchFamily="34" charset="0"/>
      <p:bold r:id="rId14"/>
      <p:italic r:id="rId15"/>
      <p:boldItalic r:id="rId16"/>
    </p:embeddedFont>
    <p:embeddedFont>
      <p:font typeface="Lato Light" panose="020F0302020204030203" pitchFamily="34" charset="0"/>
      <p:regular r:id="rId17"/>
      <p:italic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96" autoAdjust="0"/>
    <p:restoredTop sz="96379" autoAdjust="0"/>
  </p:normalViewPr>
  <p:slideViewPr>
    <p:cSldViewPr>
      <p:cViewPr>
        <p:scale>
          <a:sx n="200" d="100"/>
          <a:sy n="200" d="100"/>
        </p:scale>
        <p:origin x="774" y="276"/>
      </p:cViewPr>
      <p:guideLst>
        <p:guide orient="horz" pos="1620"/>
        <p:guide pos="2880"/>
      </p:guideLst>
    </p:cSldViewPr>
  </p:slideViewPr>
  <p:outlineViewPr>
    <p:cViewPr>
      <p:scale>
        <a:sx n="33" d="100"/>
        <a:sy n="33" d="100"/>
      </p:scale>
      <p:origin x="0" y="-744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font" Target="fonts/font11.fnt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handoutMaster" Target="handoutMasters/handoutMaster1.xml"/><Relationship Id="rId12" Type="http://schemas.openxmlformats.org/officeDocument/2006/relationships/font" Target="fonts/font5.fntdata"/><Relationship Id="rId17" Type="http://schemas.openxmlformats.org/officeDocument/2006/relationships/font" Target="fonts/font10.fntdata"/><Relationship Id="rId2" Type="http://schemas.openxmlformats.org/officeDocument/2006/relationships/slideMaster" Target="slideMasters/slideMaster2.xml"/><Relationship Id="rId16" Type="http://schemas.openxmlformats.org/officeDocument/2006/relationships/font" Target="fonts/font9.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4.fntdata"/><Relationship Id="rId5" Type="http://schemas.openxmlformats.org/officeDocument/2006/relationships/slide" Target="slides/slide3.xml"/><Relationship Id="rId15" Type="http://schemas.openxmlformats.org/officeDocument/2006/relationships/font" Target="fonts/font8.fntdata"/><Relationship Id="rId10" Type="http://schemas.openxmlformats.org/officeDocument/2006/relationships/font" Target="fonts/font3.fntdata"/><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font" Target="fonts/font2.fntdata"/><Relationship Id="rId14" Type="http://schemas.openxmlformats.org/officeDocument/2006/relationships/font" Target="fonts/font7.fntdata"/><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4/26/2022</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4/26/2022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3669432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980625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29.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0" name="Rectangle 9">
            <a:extLst>
              <a:ext uri="{FF2B5EF4-FFF2-40B4-BE49-F238E27FC236}">
                <a16:creationId xmlns:a16="http://schemas.microsoft.com/office/drawing/2014/main" id="{4EC76DDD-A1DB-E156-7175-1AE25400104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83F9CC-9A58-93F0-24FA-3C52F1335E91}"/>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94231164-F578-6F56-2721-02C4508745D7}"/>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4" name="Picture 13">
            <a:extLst>
              <a:ext uri="{FF2B5EF4-FFF2-40B4-BE49-F238E27FC236}">
                <a16:creationId xmlns:a16="http://schemas.microsoft.com/office/drawing/2014/main" id="{79F42E42-DC5A-C325-2333-5A1B05DAD12F}"/>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24783602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C73E5994-8AFE-EDFB-29B4-268D914CA501}"/>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62F4377-2B96-CDB6-61DA-A1A2C4EC0872}"/>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297449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B2450BA1-98D6-BE77-7C36-63D0F3B84069}"/>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B3C7111-35ED-8466-59F2-DE118177A0F3}"/>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101806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ED1BDAC3-4A67-D9BB-E1A0-2B7FCE1551B5}"/>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5994879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5" name="Rectangle 14">
            <a:extLst>
              <a:ext uri="{FF2B5EF4-FFF2-40B4-BE49-F238E27FC236}">
                <a16:creationId xmlns:a16="http://schemas.microsoft.com/office/drawing/2014/main" id="{4F436C9B-E93C-7F2E-4A8D-0E3E75D2F7E9}"/>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8B95AA1-FDAC-B512-C1CD-C0AB1D04C0E0}"/>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219A8F1-24C6-B868-0E71-2D96F19B25AE}"/>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F3AD9333-2E6E-F47C-368B-B205B9799A7C}"/>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3" name="Picture 22">
            <a:extLst>
              <a:ext uri="{FF2B5EF4-FFF2-40B4-BE49-F238E27FC236}">
                <a16:creationId xmlns:a16="http://schemas.microsoft.com/office/drawing/2014/main" id="{743C4FB4-A832-6737-42A6-9A17A2FC1B53}"/>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90146839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2804267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0913819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E58C2635-3379-972D-6AF8-478D68A788A6}"/>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00451183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Rectangle 24">
            <a:extLst>
              <a:ext uri="{FF2B5EF4-FFF2-40B4-BE49-F238E27FC236}">
                <a16:creationId xmlns:a16="http://schemas.microsoft.com/office/drawing/2014/main" id="{EE97CCB4-4A7F-D13F-AA41-C3C18119E03D}"/>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417B356B-4ACF-7C88-6C33-50C4504B8943}"/>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BE6A1D1-C545-DE43-FF44-31A2DA96E3EA}"/>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FBC9FD28-F347-943B-60A1-E682EBF41F16}"/>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F3523121-417E-5941-FA48-5C9E062D4100}"/>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30" name="Picture 29">
            <a:extLst>
              <a:ext uri="{FF2B5EF4-FFF2-40B4-BE49-F238E27FC236}">
                <a16:creationId xmlns:a16="http://schemas.microsoft.com/office/drawing/2014/main" id="{3800F5D1-5FD3-480C-87B4-958C077D9B0F}"/>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01487619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34474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FAE59800-C66C-DEE1-CE9E-7B57722B0284}"/>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423659410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808E8D8B-21F6-A118-0413-90EE2628D24B}"/>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9" name="Picture 18">
            <a:extLst>
              <a:ext uri="{FF2B5EF4-FFF2-40B4-BE49-F238E27FC236}">
                <a16:creationId xmlns:a16="http://schemas.microsoft.com/office/drawing/2014/main" id="{7BEAA185-4375-619B-CABB-3BF7E33EB76B}"/>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A3BABC48-8715-AB73-9141-0B483338F001}"/>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75057720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2AADBAA6-C189-C319-FC53-1D98318EC474}"/>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62661396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2E44374C-C90F-A9B8-C2A5-B08A87410840}"/>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3216154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DA147700-6BD3-49F1-ACA6-4ED0A775554D}"/>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7312552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6" name="Rectangle 5">
            <a:extLst>
              <a:ext uri="{FF2B5EF4-FFF2-40B4-BE49-F238E27FC236}">
                <a16:creationId xmlns:a16="http://schemas.microsoft.com/office/drawing/2014/main" id="{7D5EFB3F-E3F2-BF35-DF66-5EA2BD74190F}"/>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62180662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F779FC5D-14FE-8558-301F-E30EB365AEA8}"/>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67983739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07A5C1C8-F579-BED0-3A26-5B174DACD83D}"/>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68956516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6936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43614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86946713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4" name="Picture 3">
            <a:extLst>
              <a:ext uri="{FF2B5EF4-FFF2-40B4-BE49-F238E27FC236}">
                <a16:creationId xmlns:a16="http://schemas.microsoft.com/office/drawing/2014/main" id="{1EC3A5A2-72D5-8131-DD5C-A40BC54C19CB}"/>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98857807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58CA136C-D8E0-0D20-4F8D-4CEF3FAE0405}"/>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EAE68D79-6E7D-89EE-6D56-C6470E583DE6}"/>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24063700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7392B1B5-F9E5-234E-BBD7-580E098F1B6B}"/>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0D6C8749-58E7-BD22-E213-3FA10DA17454}"/>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67331435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F4C27F15-4F94-7BC7-7E15-595E990241A1}"/>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3504CABC-6028-F800-1DB9-EEDCCD1E9C1E}"/>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57436894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6F6A0A28-6243-DDD4-8611-4857C4C20F36}"/>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ADDD66B-ED9B-5962-9C86-1CA5506F0B86}"/>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25591205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83929D22-4906-B8F6-B668-024C48CE746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F3E018D-1AED-4766-64A2-067595F4C41A}"/>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41538891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B054D4CA-7384-0E6B-815A-338B7FBB119F}"/>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E8F50FC1-2538-B333-76E1-62964811CA37}"/>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F0B759D5-03E0-9DD8-3D97-AFE6FF9512B3}"/>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0319244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0768916-8751-CF26-275A-974B9D305B6E}"/>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4804121A-C79E-2411-B126-9BD8392FE87D}"/>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2" name="TextBox 11">
            <a:extLst>
              <a:ext uri="{FF2B5EF4-FFF2-40B4-BE49-F238E27FC236}">
                <a16:creationId xmlns:a16="http://schemas.microsoft.com/office/drawing/2014/main" id="{97BD52D1-F07B-E10C-53FF-E45130E27723}"/>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3" name="TextBox 12">
            <a:hlinkClick r:id="rId3"/>
            <a:extLst>
              <a:ext uri="{FF2B5EF4-FFF2-40B4-BE49-F238E27FC236}">
                <a16:creationId xmlns:a16="http://schemas.microsoft.com/office/drawing/2014/main" id="{C5F9ECE3-DBF0-0CE5-8AEC-C1E930288569}"/>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4" name="Rectangle 13">
            <a:hlinkClick r:id="rId4"/>
            <a:extLst>
              <a:ext uri="{FF2B5EF4-FFF2-40B4-BE49-F238E27FC236}">
                <a16:creationId xmlns:a16="http://schemas.microsoft.com/office/drawing/2014/main" id="{C10EABE4-93BD-5464-815D-FC3ADFC9F97D}"/>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Rectangle 14">
            <a:hlinkClick r:id="rId5"/>
            <a:extLst>
              <a:ext uri="{FF2B5EF4-FFF2-40B4-BE49-F238E27FC236}">
                <a16:creationId xmlns:a16="http://schemas.microsoft.com/office/drawing/2014/main" id="{9EFCA01C-F511-4CF7-17EE-D28E14C80D72}"/>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6"/>
            <a:extLst>
              <a:ext uri="{FF2B5EF4-FFF2-40B4-BE49-F238E27FC236}">
                <a16:creationId xmlns:a16="http://schemas.microsoft.com/office/drawing/2014/main" id="{4CA502D5-C744-2AB6-5F4D-A17751EBF7CA}"/>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hlinkClick r:id="rId7"/>
            <a:extLst>
              <a:ext uri="{FF2B5EF4-FFF2-40B4-BE49-F238E27FC236}">
                <a16:creationId xmlns:a16="http://schemas.microsoft.com/office/drawing/2014/main" id="{ECCDB6B6-D2D9-A0ED-EF33-41A5FE49D024}"/>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269596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FDD6CE8D-A38D-3560-D948-70B6314DA2E1}"/>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7F368E89-8F40-3DC5-5C53-5623D6CE9A1F}"/>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6339FF7D-A50F-DF56-F30F-3A0F4D7572F2}"/>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14D5A0CD-7417-E263-0CBB-D0E1F459A66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hlinkClick r:id="rId5"/>
            <a:extLst>
              <a:ext uri="{FF2B5EF4-FFF2-40B4-BE49-F238E27FC236}">
                <a16:creationId xmlns:a16="http://schemas.microsoft.com/office/drawing/2014/main" id="{2DEA1B9C-E7DC-330C-128A-ED3B133D8989}"/>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6"/>
            <a:extLst>
              <a:ext uri="{FF2B5EF4-FFF2-40B4-BE49-F238E27FC236}">
                <a16:creationId xmlns:a16="http://schemas.microsoft.com/office/drawing/2014/main" id="{D7F71AA2-B37B-4F23-CD69-080FCDC77EE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95806AF5-0AA0-5B1B-C162-30B872B5EFC4}"/>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7"/>
            <a:extLst>
              <a:ext uri="{FF2B5EF4-FFF2-40B4-BE49-F238E27FC236}">
                <a16:creationId xmlns:a16="http://schemas.microsoft.com/office/drawing/2014/main" id="{383558F0-C1F4-11EF-42D1-ACE221904508}"/>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8"/>
            <a:extLst>
              <a:ext uri="{FF2B5EF4-FFF2-40B4-BE49-F238E27FC236}">
                <a16:creationId xmlns:a16="http://schemas.microsoft.com/office/drawing/2014/main" id="{41DF9B25-E2F6-EC54-2CA9-54C0EDBF91D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9"/>
            <a:extLst>
              <a:ext uri="{FF2B5EF4-FFF2-40B4-BE49-F238E27FC236}">
                <a16:creationId xmlns:a16="http://schemas.microsoft.com/office/drawing/2014/main" id="{0EC3A19D-D56B-9A58-06A4-4E3DAA55DE3B}"/>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5"/>
            <a:extLst>
              <a:ext uri="{FF2B5EF4-FFF2-40B4-BE49-F238E27FC236}">
                <a16:creationId xmlns:a16="http://schemas.microsoft.com/office/drawing/2014/main" id="{951CB479-3A0E-6C3F-331A-80FB5849C26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87418A0-A4D8-85D7-8BDD-2F62885323C4}"/>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8357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cSld name="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7"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457200" y="590564"/>
            <a:ext cx="8305801" cy="468067"/>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7"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7"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4"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4"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4"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71"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71"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71"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7"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90"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90"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90"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7"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7"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4"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4"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4"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71"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71"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71"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112075084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cSld name="Title, body text, 1 image, 2 captions with title + body V1">
    <p:spTree>
      <p:nvGrpSpPr>
        <p:cNvPr id="1" name=""/>
        <p:cNvGrpSpPr/>
        <p:nvPr/>
      </p:nvGrpSpPr>
      <p:grpSpPr>
        <a:xfrm>
          <a:off x="0" y="0"/>
          <a:ext cx="0" cy="0"/>
          <a:chOff x="0" y="0"/>
          <a:chExt cx="0" cy="0"/>
        </a:xfrm>
      </p:grpSpPr>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228850"/>
            <a:ext cx="2417762" cy="27051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457200" rIns="9144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457200" rIns="13716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380961723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52114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93258"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151684"/>
            <a:ext cx="9144000" cy="1991816"/>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841929"/>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93258"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93258"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6"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6"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6"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4"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4"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4"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9797267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2_Title, 4 image each with captions with title + body">
    <p:spTree>
      <p:nvGrpSpPr>
        <p:cNvPr id="1" name=""/>
        <p:cNvGrpSpPr/>
        <p:nvPr/>
      </p:nvGrpSpPr>
      <p:grpSpPr>
        <a:xfrm>
          <a:off x="0" y="0"/>
          <a:ext cx="0" cy="0"/>
          <a:chOff x="0" y="0"/>
          <a:chExt cx="0" cy="0"/>
        </a:xfrm>
      </p:grpSpPr>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350921"/>
            <a:ext cx="2528517" cy="180679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150607"/>
            <a:ext cx="9144000" cy="1992896"/>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3539310"/>
            <a:ext cx="2528517" cy="730613"/>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600179"/>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3351712" y="1350921"/>
            <a:ext cx="2528517" cy="180679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3351712" y="3539309"/>
            <a:ext cx="2528517" cy="730614"/>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233933" y="1350921"/>
            <a:ext cx="2528517" cy="180679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233933" y="3539308"/>
            <a:ext cx="2528517" cy="730614"/>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3153192"/>
            <a:ext cx="2528517" cy="386116"/>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3351712" y="3153192"/>
            <a:ext cx="2528517" cy="386116"/>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233933" y="3153192"/>
            <a:ext cx="2528517" cy="386116"/>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75646000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7"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457200" y="590564"/>
            <a:ext cx="8305801" cy="468067"/>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7"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7"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4"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4"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4"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71"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71"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71"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7"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90"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90"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90"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7"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7"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4"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4"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4"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71"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71"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71"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263369237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22896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Title, body text, 1 image, 2 captions with title + body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228850"/>
            <a:ext cx="2417762" cy="27051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457200" rIns="9144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457200" rIns="13716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1644031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Full GUI image, Title, body V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3028950"/>
            <a:ext cx="2417762" cy="1676400"/>
          </a:xfrm>
          <a:prstGeom prst="rect">
            <a:avLst/>
          </a:prstGeom>
        </p:spPr>
        <p:txBody>
          <a:bodyPr>
            <a:normAutofit/>
          </a:bodyPr>
          <a:lstStyle>
            <a:lvl1pPr marL="0" indent="0">
              <a:lnSpc>
                <a:spcPct val="100000"/>
              </a:lnSpc>
              <a:buNone/>
              <a:defRPr sz="1400">
                <a:solidFill>
                  <a:schemeClr val="tx1"/>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10338044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451227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014654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5642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7710633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714C88F9-9292-8232-A843-095168CB2596}"/>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871319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2251515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67169045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
        <p:nvSpPr>
          <p:cNvPr id="8" name="Rectangle 7">
            <a:extLst>
              <a:ext uri="{FF2B5EF4-FFF2-40B4-BE49-F238E27FC236}">
                <a16:creationId xmlns:a16="http://schemas.microsoft.com/office/drawing/2014/main" id="{2683DD0B-D9C2-9CCE-BFC8-20A622170F30}"/>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122597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969368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02266696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615478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82370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0FBB5F35-8D23-EA56-9101-5694E5289798}"/>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1258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DE11A7C0-7177-25CA-A2FC-8BA1483DA728}"/>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049401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204998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
        <p:nvSpPr>
          <p:cNvPr id="7" name="Rectangle 6">
            <a:extLst>
              <a:ext uri="{FF2B5EF4-FFF2-40B4-BE49-F238E27FC236}">
                <a16:creationId xmlns:a16="http://schemas.microsoft.com/office/drawing/2014/main" id="{D745272D-2F5B-35DD-806F-71C6B63BA708}"/>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EA79F85-50B1-89BA-A69F-8741C28A4BB8}"/>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3" name="Picture 12">
            <a:extLst>
              <a:ext uri="{FF2B5EF4-FFF2-40B4-BE49-F238E27FC236}">
                <a16:creationId xmlns:a16="http://schemas.microsoft.com/office/drawing/2014/main" id="{F143CEEF-A614-766C-ACE3-1ECB8C26EDD1}"/>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7171450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7" name="Rectangle 6">
            <a:extLst>
              <a:ext uri="{FF2B5EF4-FFF2-40B4-BE49-F238E27FC236}">
                <a16:creationId xmlns:a16="http://schemas.microsoft.com/office/drawing/2014/main" id="{BDE1DE68-6B8D-342A-6C47-0FE0CC9E32B4}"/>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55360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66727222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F7541439-5F81-CBEA-BC1F-032BE84832D1}"/>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57239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3" name="Rectangle 12">
            <a:extLst>
              <a:ext uri="{FF2B5EF4-FFF2-40B4-BE49-F238E27FC236}">
                <a16:creationId xmlns:a16="http://schemas.microsoft.com/office/drawing/2014/main" id="{CBCBB652-F6DD-0AFD-6620-04ADF508E0A3}"/>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87046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Rectangle 6">
            <a:extLst>
              <a:ext uri="{FF2B5EF4-FFF2-40B4-BE49-F238E27FC236}">
                <a16:creationId xmlns:a16="http://schemas.microsoft.com/office/drawing/2014/main" id="{837A29B4-8CB6-3327-602C-A4F6D8DF73CB}"/>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22831264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
        <p:nvSpPr>
          <p:cNvPr id="12" name="Rectangle 11">
            <a:extLst>
              <a:ext uri="{FF2B5EF4-FFF2-40B4-BE49-F238E27FC236}">
                <a16:creationId xmlns:a16="http://schemas.microsoft.com/office/drawing/2014/main" id="{173EA26E-6738-A4AD-4511-550701D34B71}"/>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487D211-02DD-9959-B77A-2AEA97028C47}"/>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42430555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 name="Rectangle 5">
            <a:extLst>
              <a:ext uri="{FF2B5EF4-FFF2-40B4-BE49-F238E27FC236}">
                <a16:creationId xmlns:a16="http://schemas.microsoft.com/office/drawing/2014/main" id="{4B0CF8D6-0509-4D73-4731-6FFEB664A22E}"/>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152857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
        <p:nvSpPr>
          <p:cNvPr id="12" name="Rectangle 11">
            <a:extLst>
              <a:ext uri="{FF2B5EF4-FFF2-40B4-BE49-F238E27FC236}">
                <a16:creationId xmlns:a16="http://schemas.microsoft.com/office/drawing/2014/main" id="{1D939A17-6549-85C1-5C12-AEAF4D32ACF4}"/>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034194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
        <p:nvSpPr>
          <p:cNvPr id="9" name="Rectangle 8">
            <a:extLst>
              <a:ext uri="{FF2B5EF4-FFF2-40B4-BE49-F238E27FC236}">
                <a16:creationId xmlns:a16="http://schemas.microsoft.com/office/drawing/2014/main" id="{4D4B6859-77D4-1A66-725D-79952129BF79}"/>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F594C8C-C375-FC35-A169-E13C3006A2B2}"/>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72CA2CEF-412B-CED5-547B-8C056A5D8F56}"/>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20978661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4" name="Rectangle 13">
            <a:extLst>
              <a:ext uri="{FF2B5EF4-FFF2-40B4-BE49-F238E27FC236}">
                <a16:creationId xmlns:a16="http://schemas.microsoft.com/office/drawing/2014/main" id="{E499F952-E516-AFDF-791D-6F5DEB9DE46A}"/>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656204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11" name="Rectangle 10">
            <a:extLst>
              <a:ext uri="{FF2B5EF4-FFF2-40B4-BE49-F238E27FC236}">
                <a16:creationId xmlns:a16="http://schemas.microsoft.com/office/drawing/2014/main" id="{AD092BF3-C0CD-9213-96B8-EC44785D268F}"/>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988519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
        <p:nvSpPr>
          <p:cNvPr id="10" name="Rectangle 9">
            <a:extLst>
              <a:ext uri="{FF2B5EF4-FFF2-40B4-BE49-F238E27FC236}">
                <a16:creationId xmlns:a16="http://schemas.microsoft.com/office/drawing/2014/main" id="{3C46A322-3335-64B9-EAFA-EC28EF06E28D}"/>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051454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9" name="Rectangle 8">
            <a:extLst>
              <a:ext uri="{FF2B5EF4-FFF2-40B4-BE49-F238E27FC236}">
                <a16:creationId xmlns:a16="http://schemas.microsoft.com/office/drawing/2014/main" id="{44F9C521-C12A-EAEE-E581-924F9D1D0FC0}"/>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590756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9" name="Rectangle 8">
            <a:extLst>
              <a:ext uri="{FF2B5EF4-FFF2-40B4-BE49-F238E27FC236}">
                <a16:creationId xmlns:a16="http://schemas.microsoft.com/office/drawing/2014/main" id="{1CEE2FA3-3243-825A-AE05-6581FB942DAF}"/>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0711248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Rectangle 20">
            <a:extLst>
              <a:ext uri="{FF2B5EF4-FFF2-40B4-BE49-F238E27FC236}">
                <a16:creationId xmlns:a16="http://schemas.microsoft.com/office/drawing/2014/main" id="{9FC1BCBE-7C21-EDA6-B511-23C9EEA7BD27}"/>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AEC09EFC-DA90-262A-3F82-9A8B7A9866B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3" name="Picture 22">
            <a:extLst>
              <a:ext uri="{FF2B5EF4-FFF2-40B4-BE49-F238E27FC236}">
                <a16:creationId xmlns:a16="http://schemas.microsoft.com/office/drawing/2014/main" id="{2E701DDD-401D-209D-8694-85C9B25D7000}"/>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28052111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
        <p:nvSpPr>
          <p:cNvPr id="22" name="Rectangle 21">
            <a:extLst>
              <a:ext uri="{FF2B5EF4-FFF2-40B4-BE49-F238E27FC236}">
                <a16:creationId xmlns:a16="http://schemas.microsoft.com/office/drawing/2014/main" id="{1AE8348C-EAB7-09BD-67D6-2E91935A90B1}"/>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9255E56E-FD26-CD3F-F1B9-2C04A5E16516}"/>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1B273370-8FA9-1D1A-8358-9789D96D6945}"/>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5" name="Picture 24">
            <a:extLst>
              <a:ext uri="{FF2B5EF4-FFF2-40B4-BE49-F238E27FC236}">
                <a16:creationId xmlns:a16="http://schemas.microsoft.com/office/drawing/2014/main" id="{E9002A07-8A31-465A-0422-C5B4D6686F69}"/>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51771030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2" name="Rectangle 21">
            <a:extLst>
              <a:ext uri="{FF2B5EF4-FFF2-40B4-BE49-F238E27FC236}">
                <a16:creationId xmlns:a16="http://schemas.microsoft.com/office/drawing/2014/main" id="{715A2262-A84A-C983-B84F-A455B909DE4D}"/>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9CACA59-D012-DB21-DB7C-555FA3EF5B46}"/>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24" name="Picture 23">
            <a:extLst>
              <a:ext uri="{FF2B5EF4-FFF2-40B4-BE49-F238E27FC236}">
                <a16:creationId xmlns:a16="http://schemas.microsoft.com/office/drawing/2014/main" id="{354742D1-256A-BC83-B426-5560DB496415}"/>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5" name="Picture 24">
            <a:extLst>
              <a:ext uri="{FF2B5EF4-FFF2-40B4-BE49-F238E27FC236}">
                <a16:creationId xmlns:a16="http://schemas.microsoft.com/office/drawing/2014/main" id="{7FB514B3-03E3-B9E3-48AE-99830FFF8068}"/>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874297376"/>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image" Target="../media/image2.emf"/><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95.xml"/><Relationship Id="rId21" Type="http://schemas.openxmlformats.org/officeDocument/2006/relationships/slideLayout" Target="../slideLayouts/slideLayout90.xml"/><Relationship Id="rId34" Type="http://schemas.openxmlformats.org/officeDocument/2006/relationships/slideLayout" Target="../slideLayouts/slideLayout103.xml"/><Relationship Id="rId42" Type="http://schemas.openxmlformats.org/officeDocument/2006/relationships/slideLayout" Target="../slideLayouts/slideLayout111.xml"/><Relationship Id="rId47" Type="http://schemas.openxmlformats.org/officeDocument/2006/relationships/slideLayout" Target="../slideLayouts/slideLayout116.xml"/><Relationship Id="rId50" Type="http://schemas.openxmlformats.org/officeDocument/2006/relationships/slideLayout" Target="../slideLayouts/slideLayout119.xml"/><Relationship Id="rId55" Type="http://schemas.openxmlformats.org/officeDocument/2006/relationships/slideLayout" Target="../slideLayouts/slideLayout124.xml"/><Relationship Id="rId63" Type="http://schemas.openxmlformats.org/officeDocument/2006/relationships/slideLayout" Target="../slideLayouts/slideLayout132.xml"/><Relationship Id="rId7" Type="http://schemas.openxmlformats.org/officeDocument/2006/relationships/slideLayout" Target="../slideLayouts/slideLayout76.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9" Type="http://schemas.openxmlformats.org/officeDocument/2006/relationships/slideLayout" Target="../slideLayouts/slideLayout98.xml"/><Relationship Id="rId11" Type="http://schemas.openxmlformats.org/officeDocument/2006/relationships/slideLayout" Target="../slideLayouts/slideLayout80.xml"/><Relationship Id="rId24" Type="http://schemas.openxmlformats.org/officeDocument/2006/relationships/slideLayout" Target="../slideLayouts/slideLayout93.xml"/><Relationship Id="rId32" Type="http://schemas.openxmlformats.org/officeDocument/2006/relationships/slideLayout" Target="../slideLayouts/slideLayout101.xml"/><Relationship Id="rId37" Type="http://schemas.openxmlformats.org/officeDocument/2006/relationships/slideLayout" Target="../slideLayouts/slideLayout106.xml"/><Relationship Id="rId40" Type="http://schemas.openxmlformats.org/officeDocument/2006/relationships/slideLayout" Target="../slideLayouts/slideLayout109.xml"/><Relationship Id="rId45" Type="http://schemas.openxmlformats.org/officeDocument/2006/relationships/slideLayout" Target="../slideLayouts/slideLayout114.xml"/><Relationship Id="rId53" Type="http://schemas.openxmlformats.org/officeDocument/2006/relationships/slideLayout" Target="../slideLayouts/slideLayout122.xml"/><Relationship Id="rId58" Type="http://schemas.openxmlformats.org/officeDocument/2006/relationships/slideLayout" Target="../slideLayouts/slideLayout127.xml"/><Relationship Id="rId66" Type="http://schemas.openxmlformats.org/officeDocument/2006/relationships/image" Target="../media/image2.emf"/><Relationship Id="rId5" Type="http://schemas.openxmlformats.org/officeDocument/2006/relationships/slideLayout" Target="../slideLayouts/slideLayout74.xml"/><Relationship Id="rId61" Type="http://schemas.openxmlformats.org/officeDocument/2006/relationships/slideLayout" Target="../slideLayouts/slideLayout130.xml"/><Relationship Id="rId19" Type="http://schemas.openxmlformats.org/officeDocument/2006/relationships/slideLayout" Target="../slideLayouts/slideLayout88.xml"/><Relationship Id="rId14" Type="http://schemas.openxmlformats.org/officeDocument/2006/relationships/slideLayout" Target="../slideLayouts/slideLayout83.xml"/><Relationship Id="rId22" Type="http://schemas.openxmlformats.org/officeDocument/2006/relationships/slideLayout" Target="../slideLayouts/slideLayout91.xml"/><Relationship Id="rId27" Type="http://schemas.openxmlformats.org/officeDocument/2006/relationships/slideLayout" Target="../slideLayouts/slideLayout96.xml"/><Relationship Id="rId30" Type="http://schemas.openxmlformats.org/officeDocument/2006/relationships/slideLayout" Target="../slideLayouts/slideLayout99.xml"/><Relationship Id="rId35" Type="http://schemas.openxmlformats.org/officeDocument/2006/relationships/slideLayout" Target="../slideLayouts/slideLayout104.xml"/><Relationship Id="rId43" Type="http://schemas.openxmlformats.org/officeDocument/2006/relationships/slideLayout" Target="../slideLayouts/slideLayout112.xml"/><Relationship Id="rId48" Type="http://schemas.openxmlformats.org/officeDocument/2006/relationships/slideLayout" Target="../slideLayouts/slideLayout117.xml"/><Relationship Id="rId56" Type="http://schemas.openxmlformats.org/officeDocument/2006/relationships/slideLayout" Target="../slideLayouts/slideLayout125.xml"/><Relationship Id="rId64" Type="http://schemas.openxmlformats.org/officeDocument/2006/relationships/theme" Target="../theme/theme2.xml"/><Relationship Id="rId8" Type="http://schemas.openxmlformats.org/officeDocument/2006/relationships/slideLayout" Target="../slideLayouts/slideLayout77.xml"/><Relationship Id="rId51" Type="http://schemas.openxmlformats.org/officeDocument/2006/relationships/slideLayout" Target="../slideLayouts/slideLayout120.xml"/><Relationship Id="rId3" Type="http://schemas.openxmlformats.org/officeDocument/2006/relationships/slideLayout" Target="../slideLayouts/slideLayout72.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slideLayout" Target="../slideLayouts/slideLayout94.xml"/><Relationship Id="rId33" Type="http://schemas.openxmlformats.org/officeDocument/2006/relationships/slideLayout" Target="../slideLayouts/slideLayout102.xml"/><Relationship Id="rId38" Type="http://schemas.openxmlformats.org/officeDocument/2006/relationships/slideLayout" Target="../slideLayouts/slideLayout107.xml"/><Relationship Id="rId46" Type="http://schemas.openxmlformats.org/officeDocument/2006/relationships/slideLayout" Target="../slideLayouts/slideLayout115.xml"/><Relationship Id="rId59" Type="http://schemas.openxmlformats.org/officeDocument/2006/relationships/slideLayout" Target="../slideLayouts/slideLayout128.xml"/><Relationship Id="rId67" Type="http://schemas.openxmlformats.org/officeDocument/2006/relationships/image" Target="../media/image3.png"/><Relationship Id="rId20" Type="http://schemas.openxmlformats.org/officeDocument/2006/relationships/slideLayout" Target="../slideLayouts/slideLayout89.xml"/><Relationship Id="rId41" Type="http://schemas.openxmlformats.org/officeDocument/2006/relationships/slideLayout" Target="../slideLayouts/slideLayout110.xml"/><Relationship Id="rId54" Type="http://schemas.openxmlformats.org/officeDocument/2006/relationships/slideLayout" Target="../slideLayouts/slideLayout123.xml"/><Relationship Id="rId62" Type="http://schemas.openxmlformats.org/officeDocument/2006/relationships/slideLayout" Target="../slideLayouts/slideLayout13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28" Type="http://schemas.openxmlformats.org/officeDocument/2006/relationships/slideLayout" Target="../slideLayouts/slideLayout97.xml"/><Relationship Id="rId36" Type="http://schemas.openxmlformats.org/officeDocument/2006/relationships/slideLayout" Target="../slideLayouts/slideLayout105.xml"/><Relationship Id="rId49" Type="http://schemas.openxmlformats.org/officeDocument/2006/relationships/slideLayout" Target="../slideLayouts/slideLayout118.xml"/><Relationship Id="rId57" Type="http://schemas.openxmlformats.org/officeDocument/2006/relationships/slideLayout" Target="../slideLayouts/slideLayout126.xml"/><Relationship Id="rId10" Type="http://schemas.openxmlformats.org/officeDocument/2006/relationships/slideLayout" Target="../slideLayouts/slideLayout79.xml"/><Relationship Id="rId31" Type="http://schemas.openxmlformats.org/officeDocument/2006/relationships/slideLayout" Target="../slideLayouts/slideLayout100.xml"/><Relationship Id="rId44" Type="http://schemas.openxmlformats.org/officeDocument/2006/relationships/slideLayout" Target="../slideLayouts/slideLayout113.xml"/><Relationship Id="rId52" Type="http://schemas.openxmlformats.org/officeDocument/2006/relationships/slideLayout" Target="../slideLayouts/slideLayout121.xml"/><Relationship Id="rId60" Type="http://schemas.openxmlformats.org/officeDocument/2006/relationships/slideLayout" Target="../slideLayouts/slideLayout129.xml"/><Relationship Id="rId65" Type="http://schemas.openxmlformats.org/officeDocument/2006/relationships/image" Target="../media/image1.emf"/><Relationship Id="rId4" Type="http://schemas.openxmlformats.org/officeDocument/2006/relationships/slideLayout" Target="../slideLayouts/slideLayout73.xml"/><Relationship Id="rId9" Type="http://schemas.openxmlformats.org/officeDocument/2006/relationships/slideLayout" Target="../slideLayouts/slideLayout78.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39" Type="http://schemas.openxmlformats.org/officeDocument/2006/relationships/slideLayout" Target="../slideLayouts/slideLayout10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71"/>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72"/>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0" r:id="rId61"/>
    <p:sldLayoutId id="2147483731" r:id="rId62"/>
    <p:sldLayoutId id="2147483732" r:id="rId63"/>
    <p:sldLayoutId id="2147483733" r:id="rId64"/>
    <p:sldLayoutId id="2147483734" r:id="rId65"/>
    <p:sldLayoutId id="2147483735" r:id="rId66"/>
    <p:sldLayoutId id="2147483736" r:id="rId67"/>
    <p:sldLayoutId id="2147483737" r:id="rId68"/>
    <p:sldLayoutId id="2147483805" r:id="rId69"/>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73"/>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15778" y="223913"/>
            <a:ext cx="752320" cy="69658"/>
          </a:xfrm>
          <a:prstGeom prst="rect">
            <a:avLst/>
          </a:prstGeom>
        </p:spPr>
      </p:pic>
      <p:pic>
        <p:nvPicPr>
          <p:cNvPr id="6" name="Picture 5">
            <a:extLst>
              <a:ext uri="{FF2B5EF4-FFF2-40B4-BE49-F238E27FC236}">
                <a16:creationId xmlns:a16="http://schemas.microsoft.com/office/drawing/2014/main" id="{304B0AD1-21EF-134A-B727-B25B3AB39615}"/>
              </a:ext>
            </a:extLst>
          </p:cNvPr>
          <p:cNvPicPr>
            <a:picLocks noChangeAspect="1"/>
          </p:cNvPicPr>
          <p:nvPr userDrawn="1"/>
        </p:nvPicPr>
        <p:blipFill rotWithShape="1">
          <a:blip r:embed="rId6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41C89555-5D4C-DD3F-4B7D-BD43D4C606BD}"/>
              </a:ext>
            </a:extLst>
          </p:cNvPr>
          <p:cNvPicPr>
            <a:picLocks noChangeAspect="1"/>
          </p:cNvPicPr>
          <p:nvPr userDrawn="1"/>
        </p:nvPicPr>
        <p:blipFill>
          <a:blip r:embed="rId66"/>
          <a:stretch>
            <a:fillRect/>
          </a:stretch>
        </p:blipFill>
        <p:spPr>
          <a:xfrm>
            <a:off x="115778" y="223913"/>
            <a:ext cx="752320" cy="69658"/>
          </a:xfrm>
          <a:prstGeom prst="rect">
            <a:avLst/>
          </a:prstGeom>
        </p:spPr>
      </p:pic>
    </p:spTree>
    <p:extLst>
      <p:ext uri="{BB962C8B-B14F-4D97-AF65-F5344CB8AC3E}">
        <p14:creationId xmlns:p14="http://schemas.microsoft.com/office/powerpoint/2010/main" val="2891591527"/>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 id="2147483757" r:id="rId19"/>
    <p:sldLayoutId id="2147483758" r:id="rId20"/>
    <p:sldLayoutId id="2147483759" r:id="rId21"/>
    <p:sldLayoutId id="2147483760" r:id="rId22"/>
    <p:sldLayoutId id="2147483761" r:id="rId23"/>
    <p:sldLayoutId id="2147483762" r:id="rId24"/>
    <p:sldLayoutId id="2147483763" r:id="rId25"/>
    <p:sldLayoutId id="2147483764" r:id="rId26"/>
    <p:sldLayoutId id="2147483765" r:id="rId27"/>
    <p:sldLayoutId id="2147483766" r:id="rId28"/>
    <p:sldLayoutId id="2147483767" r:id="rId29"/>
    <p:sldLayoutId id="2147483768" r:id="rId30"/>
    <p:sldLayoutId id="2147483769" r:id="rId31"/>
    <p:sldLayoutId id="2147483770" r:id="rId32"/>
    <p:sldLayoutId id="2147483771" r:id="rId33"/>
    <p:sldLayoutId id="2147483772" r:id="rId34"/>
    <p:sldLayoutId id="2147483773" r:id="rId35"/>
    <p:sldLayoutId id="2147483774" r:id="rId36"/>
    <p:sldLayoutId id="2147483775" r:id="rId37"/>
    <p:sldLayoutId id="2147483776" r:id="rId38"/>
    <p:sldLayoutId id="2147483777" r:id="rId39"/>
    <p:sldLayoutId id="2147483778" r:id="rId40"/>
    <p:sldLayoutId id="2147483779" r:id="rId41"/>
    <p:sldLayoutId id="2147483780" r:id="rId42"/>
    <p:sldLayoutId id="2147483781" r:id="rId43"/>
    <p:sldLayoutId id="2147483782" r:id="rId44"/>
    <p:sldLayoutId id="2147483783" r:id="rId45"/>
    <p:sldLayoutId id="2147483784" r:id="rId46"/>
    <p:sldLayoutId id="2147483785" r:id="rId47"/>
    <p:sldLayoutId id="2147483786" r:id="rId48"/>
    <p:sldLayoutId id="2147483787" r:id="rId49"/>
    <p:sldLayoutId id="2147483788" r:id="rId50"/>
    <p:sldLayoutId id="2147483789" r:id="rId51"/>
    <p:sldLayoutId id="2147483790" r:id="rId52"/>
    <p:sldLayoutId id="2147483791" r:id="rId53"/>
    <p:sldLayoutId id="2147483792" r:id="rId54"/>
    <p:sldLayoutId id="2147483793" r:id="rId55"/>
    <p:sldLayoutId id="2147483794" r:id="rId56"/>
    <p:sldLayoutId id="2147483795" r:id="rId57"/>
    <p:sldLayoutId id="2147483796" r:id="rId58"/>
    <p:sldLayoutId id="2147483797" r:id="rId59"/>
    <p:sldLayoutId id="2147483798" r:id="rId60"/>
    <p:sldLayoutId id="2147483801" r:id="rId61"/>
    <p:sldLayoutId id="2147483803" r:id="rId62"/>
    <p:sldLayoutId id="2147483804" r:id="rId63"/>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7"/>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33.xml"/><Relationship Id="rId6" Type="http://schemas.openxmlformats.org/officeDocument/2006/relationships/hyperlink" Target="comsol.com/model/90651" TargetMode="External"/><Relationship Id="rId5" Type="http://schemas.openxmlformats.org/officeDocument/2006/relationships/hyperlink" Target="https://www.comsol.com/model/88531" TargetMode="Externa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0" dirty="0"/>
              <a:t>Optimization of a Heat Exchanger with Turbulent Flow</a:t>
            </a:r>
          </a:p>
        </p:txBody>
      </p:sp>
      <p:sp>
        <p:nvSpPr>
          <p:cNvPr id="2" name="Text Placeholder 1">
            <a:extLst>
              <a:ext uri="{FF2B5EF4-FFF2-40B4-BE49-F238E27FC236}">
                <a16:creationId xmlns:a16="http://schemas.microsoft.com/office/drawing/2014/main" id="{A90982FC-DBB9-4D7B-8C4B-0DE872439A42}"/>
              </a:ext>
            </a:extLst>
          </p:cNvPr>
          <p:cNvSpPr>
            <a:spLocks noGrp="1"/>
          </p:cNvSpPr>
          <p:nvPr>
            <p:ph type="body" idx="1"/>
          </p:nvPr>
        </p:nvSpPr>
        <p:spPr/>
        <p:txBody>
          <a:bodyPr>
            <a:normAutofit lnSpcReduction="10000"/>
          </a:bodyPr>
          <a:lstStyle/>
          <a:p>
            <a:endParaRPr lang="en-DK"/>
          </a:p>
        </p:txBody>
      </p:sp>
      <p:sp>
        <p:nvSpPr>
          <p:cNvPr id="3" name="Text Placeholder 2">
            <a:extLst>
              <a:ext uri="{FF2B5EF4-FFF2-40B4-BE49-F238E27FC236}">
                <a16:creationId xmlns:a16="http://schemas.microsoft.com/office/drawing/2014/main" id="{104392DD-8172-4E35-A73D-C49D9F32A812}"/>
              </a:ext>
            </a:extLst>
          </p:cNvPr>
          <p:cNvSpPr>
            <a:spLocks noGrp="1"/>
          </p:cNvSpPr>
          <p:nvPr>
            <p:ph type="body" idx="10"/>
          </p:nvPr>
        </p:nvSpPr>
        <p:spPr/>
        <p:txBody>
          <a:bodyPr/>
          <a:lstStyle/>
          <a:p>
            <a:endParaRPr lang="en-DK"/>
          </a:p>
        </p:txBody>
      </p:sp>
      <p:sp>
        <p:nvSpPr>
          <p:cNvPr id="6" name="Text Placeholder 5">
            <a:extLst>
              <a:ext uri="{FF2B5EF4-FFF2-40B4-BE49-F238E27FC236}">
                <a16:creationId xmlns:a16="http://schemas.microsoft.com/office/drawing/2014/main" id="{6D5D43D6-B2E9-4DE4-99F7-11C155421A5A}"/>
              </a:ext>
            </a:extLst>
          </p:cNvPr>
          <p:cNvSpPr>
            <a:spLocks noGrp="1"/>
          </p:cNvSpPr>
          <p:nvPr>
            <p:ph type="body" idx="11"/>
          </p:nvPr>
        </p:nvSpPr>
        <p:spPr/>
        <p:txBody>
          <a:bodyPr>
            <a:normAutofit lnSpcReduction="10000"/>
          </a:bodyPr>
          <a:lstStyle/>
          <a:p>
            <a:endParaRPr lang="en-DK"/>
          </a:p>
        </p:txBody>
      </p:sp>
      <p:sp>
        <p:nvSpPr>
          <p:cNvPr id="7" name="Text Placeholder 6">
            <a:extLst>
              <a:ext uri="{FF2B5EF4-FFF2-40B4-BE49-F238E27FC236}">
                <a16:creationId xmlns:a16="http://schemas.microsoft.com/office/drawing/2014/main" id="{5BB9C482-CF8F-4132-913C-8C1FF6D298C9}"/>
              </a:ext>
            </a:extLst>
          </p:cNvPr>
          <p:cNvSpPr>
            <a:spLocks noGrp="1"/>
          </p:cNvSpPr>
          <p:nvPr>
            <p:ph type="body" idx="12"/>
          </p:nvPr>
        </p:nvSpPr>
        <p:spPr/>
        <p:txBody>
          <a:bodyPr/>
          <a:lstStyle/>
          <a:p>
            <a:endParaRPr lang="en-DK"/>
          </a:p>
        </p:txBody>
      </p:sp>
      <p:pic>
        <p:nvPicPr>
          <p:cNvPr id="8" name="Image 7">
            <a:extLst>
              <a:ext uri="{FF2B5EF4-FFF2-40B4-BE49-F238E27FC236}">
                <a16:creationId xmlns:a16="http://schemas.microsoft.com/office/drawing/2014/main" id="{6DB8579A-847D-4881-96CF-72872E5C1A7A}"/>
              </a:ext>
            </a:extLst>
          </p:cNvPr>
          <p:cNvPicPr>
            <a:picLocks noChangeAspect="1"/>
          </p:cNvPicPr>
          <p:nvPr/>
        </p:nvPicPr>
        <p:blipFill>
          <a:blip r:embed="rId3"/>
          <a:stretch>
            <a:fillRect/>
          </a:stretch>
        </p:blipFill>
        <p:spPr>
          <a:xfrm>
            <a:off x="717041" y="-1390650"/>
            <a:ext cx="7834446" cy="5875835"/>
          </a:xfrm>
          <a:prstGeom prst="rect">
            <a:avLst/>
          </a:prstGeom>
        </p:spPr>
      </p:pic>
    </p:spTree>
    <p:extLst>
      <p:ext uri="{BB962C8B-B14F-4D97-AF65-F5344CB8AC3E}">
        <p14:creationId xmlns:p14="http://schemas.microsoft.com/office/powerpoint/2010/main" val="72029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27ED63B-1498-4937-A618-8E8CA0A08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38704" y="2226020"/>
            <a:ext cx="5124450" cy="1734257"/>
          </a:xfrm>
          <a:prstGeom prst="rect">
            <a:avLst/>
          </a:prstGeom>
        </p:spPr>
      </p:pic>
      <p:pic>
        <p:nvPicPr>
          <p:cNvPr id="5" name="Picture 4">
            <a:extLst>
              <a:ext uri="{FF2B5EF4-FFF2-40B4-BE49-F238E27FC236}">
                <a16:creationId xmlns:a16="http://schemas.microsoft.com/office/drawing/2014/main" id="{185B9464-9D01-46CB-8FC9-97368ED0722F}"/>
              </a:ext>
            </a:extLst>
          </p:cNvPr>
          <p:cNvPicPr>
            <a:picLocks noChangeAspect="1"/>
          </p:cNvPicPr>
          <p:nvPr/>
        </p:nvPicPr>
        <p:blipFill rotWithShape="1">
          <a:blip r:embed="rId4">
            <a:clrChange>
              <a:clrFrom>
                <a:srgbClr val="FFFFFF"/>
              </a:clrFrom>
              <a:clrTo>
                <a:srgbClr val="FFFFFF">
                  <a:alpha val="0"/>
                </a:srgbClr>
              </a:clrTo>
            </a:clrChange>
          </a:blip>
          <a:srcRect l="5655" t="4792" r="44394" b="10000"/>
          <a:stretch/>
        </p:blipFill>
        <p:spPr>
          <a:xfrm>
            <a:off x="6513451" y="1590541"/>
            <a:ext cx="2958615" cy="3210636"/>
          </a:xfrm>
          <a:prstGeom prst="rect">
            <a:avLst/>
          </a:prstGeom>
        </p:spPr>
      </p:pic>
      <p:sp>
        <p:nvSpPr>
          <p:cNvPr id="16" name="Content Placeholder 15">
            <a:extLst>
              <a:ext uri="{FF2B5EF4-FFF2-40B4-BE49-F238E27FC236}">
                <a16:creationId xmlns:a16="http://schemas.microsoft.com/office/drawing/2014/main" id="{D9C6BA8B-9B29-4F91-B56F-785A5B39564F}"/>
              </a:ext>
            </a:extLst>
          </p:cNvPr>
          <p:cNvSpPr>
            <a:spLocks noGrp="1"/>
          </p:cNvSpPr>
          <p:nvPr>
            <p:ph sz="quarter" idx="29"/>
          </p:nvPr>
        </p:nvSpPr>
        <p:spPr/>
        <p:txBody>
          <a:bodyPr/>
          <a:lstStyle/>
          <a:p>
            <a:endParaRPr lang="en-DK" dirty="0"/>
          </a:p>
        </p:txBody>
      </p:sp>
      <p:sp>
        <p:nvSpPr>
          <p:cNvPr id="2" name="Content Placeholder 1"/>
          <p:cNvSpPr>
            <a:spLocks noGrp="1"/>
          </p:cNvSpPr>
          <p:nvPr>
            <p:ph sz="quarter" idx="19"/>
          </p:nvPr>
        </p:nvSpPr>
        <p:spPr/>
        <p:txBody>
          <a:bodyPr>
            <a:normAutofit/>
          </a:bodyPr>
          <a:lstStyle/>
          <a:p>
            <a:r>
              <a:rPr lang="da-DK" sz="1200" dirty="0"/>
              <a:t>Control and heat</a:t>
            </a:r>
            <a:endParaRPr lang="en-US" sz="1200" dirty="0">
              <a:solidFill>
                <a:schemeClr val="tx1"/>
              </a:solidFill>
            </a:endParaRPr>
          </a:p>
        </p:txBody>
      </p:sp>
      <p:sp>
        <p:nvSpPr>
          <p:cNvPr id="15" name="Content Placeholder 14">
            <a:extLst>
              <a:ext uri="{FF2B5EF4-FFF2-40B4-BE49-F238E27FC236}">
                <a16:creationId xmlns:a16="http://schemas.microsoft.com/office/drawing/2014/main" id="{783F8A64-6B5F-48B3-A0B3-D41D557F82E3}"/>
              </a:ext>
            </a:extLst>
          </p:cNvPr>
          <p:cNvSpPr>
            <a:spLocks noGrp="1"/>
          </p:cNvSpPr>
          <p:nvPr>
            <p:ph sz="quarter" idx="20"/>
          </p:nvPr>
        </p:nvSpPr>
        <p:spPr/>
        <p:txBody>
          <a:bodyPr>
            <a:normAutofit fontScale="92500" lnSpcReduction="20000"/>
          </a:bodyPr>
          <a:lstStyle/>
          <a:p>
            <a:r>
              <a:rPr lang="en-US" dirty="0"/>
              <a:t>The translation and scaling of the pipes is handled by the Transformation feature</a:t>
            </a:r>
          </a:p>
          <a:p>
            <a:r>
              <a:rPr lang="en-US" dirty="0"/>
              <a:t>Both fluids are water with inlet temperatures of </a:t>
            </a:r>
            <a:br>
              <a:rPr lang="en-US" dirty="0"/>
            </a:br>
            <a:r>
              <a:rPr lang="en-US" dirty="0"/>
              <a:t>30 </a:t>
            </a:r>
            <a:r>
              <a:rPr lang="en-US" baseline="30000" dirty="0" err="1"/>
              <a:t>o</a:t>
            </a:r>
            <a:r>
              <a:rPr lang="en-US" dirty="0" err="1"/>
              <a:t>C</a:t>
            </a:r>
            <a:r>
              <a:rPr lang="en-US" dirty="0"/>
              <a:t> and 80 </a:t>
            </a:r>
            <a:r>
              <a:rPr lang="en-US" baseline="30000" dirty="0" err="1"/>
              <a:t>o</a:t>
            </a:r>
            <a:r>
              <a:rPr lang="en-US" dirty="0" err="1"/>
              <a:t>C</a:t>
            </a:r>
            <a:endParaRPr lang="en-US" dirty="0"/>
          </a:p>
          <a:p>
            <a:endParaRPr lang="en-DK" dirty="0"/>
          </a:p>
        </p:txBody>
      </p:sp>
      <p:sp>
        <p:nvSpPr>
          <p:cNvPr id="17" name="Content Placeholder 16">
            <a:extLst>
              <a:ext uri="{FF2B5EF4-FFF2-40B4-BE49-F238E27FC236}">
                <a16:creationId xmlns:a16="http://schemas.microsoft.com/office/drawing/2014/main" id="{B76F2A21-26D9-4224-88A2-07B126109204}"/>
              </a:ext>
            </a:extLst>
          </p:cNvPr>
          <p:cNvSpPr>
            <a:spLocks noGrp="1"/>
          </p:cNvSpPr>
          <p:nvPr>
            <p:ph sz="quarter" idx="30"/>
          </p:nvPr>
        </p:nvSpPr>
        <p:spPr/>
        <p:txBody>
          <a:bodyPr/>
          <a:lstStyle/>
          <a:p>
            <a:endParaRPr lang="en-DK"/>
          </a:p>
        </p:txBody>
      </p:sp>
      <p:sp>
        <p:nvSpPr>
          <p:cNvPr id="18" name="Content Placeholder 17">
            <a:extLst>
              <a:ext uri="{FF2B5EF4-FFF2-40B4-BE49-F238E27FC236}">
                <a16:creationId xmlns:a16="http://schemas.microsoft.com/office/drawing/2014/main" id="{91E3E6E5-38F1-410A-B461-C1A90951DA4C}"/>
              </a:ext>
            </a:extLst>
          </p:cNvPr>
          <p:cNvSpPr>
            <a:spLocks noGrp="1"/>
          </p:cNvSpPr>
          <p:nvPr>
            <p:ph sz="quarter" idx="31"/>
          </p:nvPr>
        </p:nvSpPr>
        <p:spPr/>
        <p:txBody>
          <a:bodyPr/>
          <a:lstStyle/>
          <a:p>
            <a:r>
              <a:rPr lang="da-DK" dirty="0"/>
              <a:t>Fluid</a:t>
            </a:r>
            <a:endParaRPr lang="en-DK" dirty="0"/>
          </a:p>
        </p:txBody>
      </p:sp>
      <p:sp>
        <p:nvSpPr>
          <p:cNvPr id="19" name="Content Placeholder 18">
            <a:extLst>
              <a:ext uri="{FF2B5EF4-FFF2-40B4-BE49-F238E27FC236}">
                <a16:creationId xmlns:a16="http://schemas.microsoft.com/office/drawing/2014/main" id="{6CA2B5CE-93EE-47B9-B549-E2330488B595}"/>
              </a:ext>
            </a:extLst>
          </p:cNvPr>
          <p:cNvSpPr>
            <a:spLocks noGrp="1"/>
          </p:cNvSpPr>
          <p:nvPr>
            <p:ph sz="quarter" idx="32"/>
          </p:nvPr>
        </p:nvSpPr>
        <p:spPr/>
        <p:txBody>
          <a:bodyPr>
            <a:normAutofit fontScale="92500" lnSpcReduction="20000"/>
          </a:bodyPr>
          <a:lstStyle/>
          <a:p>
            <a:r>
              <a:rPr lang="en-US" dirty="0"/>
              <a:t>The flow is pressure driven and the objective is to maximize the heat transfer</a:t>
            </a:r>
          </a:p>
          <a:p>
            <a:r>
              <a:rPr lang="en-US" dirty="0"/>
              <a:t>The Reynolds number is approximately 10,000. The k-epsilon turbulence model is used</a:t>
            </a:r>
          </a:p>
          <a:p>
            <a:endParaRPr lang="en-US" dirty="0"/>
          </a:p>
          <a:p>
            <a:endParaRPr lang="en-DK" dirty="0"/>
          </a:p>
        </p:txBody>
      </p:sp>
      <p:sp>
        <p:nvSpPr>
          <p:cNvPr id="4" name="Title 3"/>
          <p:cNvSpPr>
            <a:spLocks noGrp="1"/>
          </p:cNvSpPr>
          <p:nvPr>
            <p:ph type="title"/>
          </p:nvPr>
        </p:nvSpPr>
        <p:spPr/>
        <p:txBody>
          <a:bodyPr>
            <a:normAutofit/>
          </a:bodyPr>
          <a:lstStyle/>
          <a:p>
            <a:pPr marL="0" indent="0">
              <a:buNone/>
            </a:pPr>
            <a:r>
              <a:rPr lang="en-US" sz="2000" b="1" dirty="0"/>
              <a:t>Optimization Setup</a:t>
            </a:r>
          </a:p>
        </p:txBody>
      </p:sp>
      <p:sp>
        <p:nvSpPr>
          <p:cNvPr id="8" name="Content Placeholder 1"/>
          <p:cNvSpPr txBox="1">
            <a:spLocks/>
          </p:cNvSpPr>
          <p:nvPr/>
        </p:nvSpPr>
        <p:spPr>
          <a:xfrm>
            <a:off x="457200" y="1504950"/>
            <a:ext cx="8229600" cy="3124200"/>
          </a:xfrm>
          <a:prstGeom prst="rect">
            <a:avLst/>
          </a:prstGeom>
        </p:spPr>
        <p:txBody>
          <a:bodyPr vert="horz" lIns="68580" tIns="34290" rIns="68580" bIns="3429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1500" dirty="0">
              <a:solidFill>
                <a:schemeClr val="tx1"/>
              </a:solidFill>
            </a:endParaRPr>
          </a:p>
        </p:txBody>
      </p:sp>
      <p:sp>
        <p:nvSpPr>
          <p:cNvPr id="7" name="Rectangle 6">
            <a:hlinkClick r:id="rId5"/>
            <a:extLst>
              <a:ext uri="{FF2B5EF4-FFF2-40B4-BE49-F238E27FC236}">
                <a16:creationId xmlns:a16="http://schemas.microsoft.com/office/drawing/2014/main" id="{7235A4B4-A619-45DC-A65A-AF3DD2667C61}"/>
              </a:ext>
            </a:extLst>
          </p:cNvPr>
          <p:cNvSpPr/>
          <p:nvPr/>
        </p:nvSpPr>
        <p:spPr>
          <a:xfrm>
            <a:off x="-10127" y="4862240"/>
            <a:ext cx="2925801" cy="230832"/>
          </a:xfrm>
          <a:prstGeom prst="rect">
            <a:avLst/>
          </a:prstGeom>
        </p:spPr>
        <p:txBody>
          <a:bodyPr wrap="none">
            <a:spAutoFit/>
          </a:bodyPr>
          <a:lstStyle/>
          <a:p>
            <a:r>
              <a:rPr lang="en-US" sz="900" dirty="0">
                <a:hlinkClick r:id="rId6" action="ppaction://hlinkfile"/>
              </a:rPr>
              <a:t>Optimization of a Heat Exchanger with Turbulent Flow</a:t>
            </a:r>
            <a:endParaRPr lang="en-DK" sz="900" b="1" u="sng" dirty="0">
              <a:solidFill>
                <a:srgbClr val="3B80B6"/>
              </a:solidFill>
            </a:endParaRPr>
          </a:p>
        </p:txBody>
      </p:sp>
    </p:spTree>
    <p:extLst>
      <p:ext uri="{BB962C8B-B14F-4D97-AF65-F5344CB8AC3E}">
        <p14:creationId xmlns:p14="http://schemas.microsoft.com/office/powerpoint/2010/main" val="953185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71FF9AB-2EAE-44E5-8356-5D64A1B77E48}"/>
              </a:ext>
            </a:extLst>
          </p:cNvPr>
          <p:cNvSpPr>
            <a:spLocks noGrp="1"/>
          </p:cNvSpPr>
          <p:nvPr>
            <p:ph sz="quarter" idx="19"/>
          </p:nvPr>
        </p:nvSpPr>
        <p:spPr/>
        <p:txBody>
          <a:bodyPr>
            <a:normAutofit fontScale="92500" lnSpcReduction="20000"/>
          </a:bodyPr>
          <a:lstStyle/>
          <a:p>
            <a:r>
              <a:rPr lang="en-US" dirty="0"/>
              <a:t>Discussion</a:t>
            </a:r>
          </a:p>
        </p:txBody>
      </p:sp>
      <p:sp>
        <p:nvSpPr>
          <p:cNvPr id="18" name="Content Placeholder 17">
            <a:extLst>
              <a:ext uri="{FF2B5EF4-FFF2-40B4-BE49-F238E27FC236}">
                <a16:creationId xmlns:a16="http://schemas.microsoft.com/office/drawing/2014/main" id="{0372ED52-D9E8-41D5-A9D8-5EBA0DC5DED0}"/>
              </a:ext>
            </a:extLst>
          </p:cNvPr>
          <p:cNvSpPr>
            <a:spLocks noGrp="1"/>
          </p:cNvSpPr>
          <p:nvPr>
            <p:ph sz="quarter" idx="20"/>
          </p:nvPr>
        </p:nvSpPr>
        <p:spPr/>
        <p:txBody>
          <a:bodyPr>
            <a:normAutofit fontScale="85000" lnSpcReduction="10000"/>
          </a:bodyPr>
          <a:lstStyle/>
          <a:p>
            <a:r>
              <a:rPr lang="en-US" dirty="0"/>
              <a:t>Some pipes should be larger. Some should be smaller. All are moved a bit. </a:t>
            </a:r>
            <a:br>
              <a:rPr lang="en-US" dirty="0"/>
            </a:br>
            <a:r>
              <a:rPr lang="en-US" dirty="0"/>
              <a:t>There is a tendency for bigger pipes towards smaller pipes near the center.</a:t>
            </a:r>
          </a:p>
        </p:txBody>
      </p:sp>
      <p:sp>
        <p:nvSpPr>
          <p:cNvPr id="8" name="Content Placeholder 7">
            <a:extLst>
              <a:ext uri="{FF2B5EF4-FFF2-40B4-BE49-F238E27FC236}">
                <a16:creationId xmlns:a16="http://schemas.microsoft.com/office/drawing/2014/main" id="{05DEEC1C-D2AC-4F09-B941-408001EE5E3A}"/>
              </a:ext>
            </a:extLst>
          </p:cNvPr>
          <p:cNvSpPr>
            <a:spLocks noGrp="1"/>
          </p:cNvSpPr>
          <p:nvPr>
            <p:ph sz="quarter" idx="21"/>
          </p:nvPr>
        </p:nvSpPr>
        <p:spPr/>
        <p:txBody>
          <a:bodyPr>
            <a:normAutofit fontScale="92500" lnSpcReduction="20000"/>
          </a:bodyPr>
          <a:lstStyle/>
          <a:p>
            <a:r>
              <a:rPr lang="da-DK" dirty="0"/>
              <a:t>Performance</a:t>
            </a:r>
            <a:endParaRPr lang="en-DK" dirty="0"/>
          </a:p>
        </p:txBody>
      </p:sp>
      <p:sp>
        <p:nvSpPr>
          <p:cNvPr id="9" name="Content Placeholder 8">
            <a:extLst>
              <a:ext uri="{FF2B5EF4-FFF2-40B4-BE49-F238E27FC236}">
                <a16:creationId xmlns:a16="http://schemas.microsoft.com/office/drawing/2014/main" id="{25DEDA24-6BC8-4859-AF17-AD1605EE31C6}"/>
              </a:ext>
            </a:extLst>
          </p:cNvPr>
          <p:cNvSpPr>
            <a:spLocks noGrp="1"/>
          </p:cNvSpPr>
          <p:nvPr>
            <p:ph sz="quarter" idx="22"/>
          </p:nvPr>
        </p:nvSpPr>
        <p:spPr/>
        <p:txBody>
          <a:bodyPr>
            <a:normAutofit/>
          </a:bodyPr>
          <a:lstStyle/>
          <a:p>
            <a:r>
              <a:rPr lang="en-US" dirty="0"/>
              <a:t>The heat transfer rate is improved by </a:t>
            </a:r>
            <a:r>
              <a:rPr lang="en-US"/>
              <a:t>around </a:t>
            </a:r>
            <a:br>
              <a:rPr lang="en-US"/>
            </a:br>
            <a:r>
              <a:rPr lang="en-US"/>
              <a:t>20 </a:t>
            </a:r>
            <a:r>
              <a:rPr lang="en-US" dirty="0"/>
              <a:t>%. </a:t>
            </a:r>
          </a:p>
          <a:p>
            <a:endParaRPr lang="en-DK" dirty="0"/>
          </a:p>
        </p:txBody>
      </p:sp>
      <p:sp>
        <p:nvSpPr>
          <p:cNvPr id="19" name="Content Placeholder 18">
            <a:extLst>
              <a:ext uri="{FF2B5EF4-FFF2-40B4-BE49-F238E27FC236}">
                <a16:creationId xmlns:a16="http://schemas.microsoft.com/office/drawing/2014/main" id="{7AE35A5E-A60B-4312-A603-558E3BA0D476}"/>
              </a:ext>
            </a:extLst>
          </p:cNvPr>
          <p:cNvSpPr>
            <a:spLocks noGrp="1"/>
          </p:cNvSpPr>
          <p:nvPr>
            <p:ph sz="quarter" idx="23"/>
          </p:nvPr>
        </p:nvSpPr>
        <p:spPr/>
        <p:txBody>
          <a:bodyPr>
            <a:normAutofit fontScale="92500" lnSpcReduction="20000"/>
          </a:bodyPr>
          <a:lstStyle/>
          <a:p>
            <a:r>
              <a:rPr lang="da-DK" dirty="0"/>
              <a:t>Manufacturing</a:t>
            </a:r>
            <a:endParaRPr lang="en-DK" dirty="0"/>
          </a:p>
        </p:txBody>
      </p:sp>
      <p:sp>
        <p:nvSpPr>
          <p:cNvPr id="20" name="Content Placeholder 19">
            <a:extLst>
              <a:ext uri="{FF2B5EF4-FFF2-40B4-BE49-F238E27FC236}">
                <a16:creationId xmlns:a16="http://schemas.microsoft.com/office/drawing/2014/main" id="{5380DCD3-FAB6-4CCC-8D32-79346C5F5C54}"/>
              </a:ext>
            </a:extLst>
          </p:cNvPr>
          <p:cNvSpPr>
            <a:spLocks noGrp="1"/>
          </p:cNvSpPr>
          <p:nvPr>
            <p:ph sz="quarter" idx="24"/>
          </p:nvPr>
        </p:nvSpPr>
        <p:spPr/>
        <p:txBody>
          <a:bodyPr>
            <a:normAutofit lnSpcReduction="10000"/>
          </a:bodyPr>
          <a:lstStyle/>
          <a:p>
            <a:r>
              <a:rPr lang="en-US" dirty="0"/>
              <a:t>The design is qualitatively identical to the starting point so manufacturing ought to be possible</a:t>
            </a:r>
          </a:p>
          <a:p>
            <a:endParaRPr lang="en-DK" dirty="0"/>
          </a:p>
        </p:txBody>
      </p:sp>
      <p:sp>
        <p:nvSpPr>
          <p:cNvPr id="21" name="Content Placeholder 20">
            <a:extLst>
              <a:ext uri="{FF2B5EF4-FFF2-40B4-BE49-F238E27FC236}">
                <a16:creationId xmlns:a16="http://schemas.microsoft.com/office/drawing/2014/main" id="{208438A0-7320-451D-8EF3-1D9F9C8BB247}"/>
              </a:ext>
            </a:extLst>
          </p:cNvPr>
          <p:cNvSpPr>
            <a:spLocks noGrp="1"/>
          </p:cNvSpPr>
          <p:nvPr>
            <p:ph sz="quarter" idx="25"/>
          </p:nvPr>
        </p:nvSpPr>
        <p:spPr/>
        <p:txBody>
          <a:bodyPr>
            <a:normAutofit fontScale="92500" lnSpcReduction="20000"/>
          </a:bodyPr>
          <a:lstStyle/>
          <a:p>
            <a:r>
              <a:rPr lang="da-DK" dirty="0" err="1"/>
              <a:t>Perspective</a:t>
            </a:r>
            <a:endParaRPr lang="en-DK" dirty="0"/>
          </a:p>
        </p:txBody>
      </p:sp>
      <p:sp>
        <p:nvSpPr>
          <p:cNvPr id="22" name="Content Placeholder 21">
            <a:extLst>
              <a:ext uri="{FF2B5EF4-FFF2-40B4-BE49-F238E27FC236}">
                <a16:creationId xmlns:a16="http://schemas.microsoft.com/office/drawing/2014/main" id="{C359540E-E6FB-4CDA-9529-A63F6BE05470}"/>
              </a:ext>
            </a:extLst>
          </p:cNvPr>
          <p:cNvSpPr>
            <a:spLocks noGrp="1"/>
          </p:cNvSpPr>
          <p:nvPr>
            <p:ph sz="quarter" idx="26"/>
          </p:nvPr>
        </p:nvSpPr>
        <p:spPr/>
        <p:txBody>
          <a:bodyPr>
            <a:normAutofit fontScale="92500" lnSpcReduction="20000"/>
          </a:bodyPr>
          <a:lstStyle/>
          <a:p>
            <a:r>
              <a:rPr lang="en-US" dirty="0"/>
              <a:t>Practical heat exchanger often use more pipes and more segments, which might explains why the efficiency is only around 50 %</a:t>
            </a:r>
          </a:p>
          <a:p>
            <a:endParaRPr lang="en-DK" dirty="0"/>
          </a:p>
        </p:txBody>
      </p:sp>
      <p:sp>
        <p:nvSpPr>
          <p:cNvPr id="5" name="Content Placeholder 4">
            <a:extLst>
              <a:ext uri="{FF2B5EF4-FFF2-40B4-BE49-F238E27FC236}">
                <a16:creationId xmlns:a16="http://schemas.microsoft.com/office/drawing/2014/main" id="{430C114A-223B-48F6-B09B-DD6FF539CC23}"/>
              </a:ext>
            </a:extLst>
          </p:cNvPr>
          <p:cNvSpPr>
            <a:spLocks noGrp="1"/>
          </p:cNvSpPr>
          <p:nvPr>
            <p:ph sz="quarter" idx="17"/>
          </p:nvPr>
        </p:nvSpPr>
        <p:spPr/>
        <p:txBody>
          <a:bodyPr/>
          <a:lstStyle/>
          <a:p>
            <a:endParaRPr lang="en-DK" dirty="0"/>
          </a:p>
        </p:txBody>
      </p:sp>
      <p:sp>
        <p:nvSpPr>
          <p:cNvPr id="2" name="Title 1">
            <a:extLst>
              <a:ext uri="{FF2B5EF4-FFF2-40B4-BE49-F238E27FC236}">
                <a16:creationId xmlns:a16="http://schemas.microsoft.com/office/drawing/2014/main" id="{FBC1FC1B-D547-4289-87AA-F8DCE6F6DF0B}"/>
              </a:ext>
            </a:extLst>
          </p:cNvPr>
          <p:cNvSpPr>
            <a:spLocks noGrp="1"/>
          </p:cNvSpPr>
          <p:nvPr>
            <p:ph type="title"/>
          </p:nvPr>
        </p:nvSpPr>
        <p:spPr/>
        <p:txBody>
          <a:bodyPr/>
          <a:lstStyle/>
          <a:p>
            <a:r>
              <a:rPr lang="da-DK" dirty="0" err="1"/>
              <a:t>Result</a:t>
            </a:r>
            <a:endParaRPr lang="en-DK" dirty="0"/>
          </a:p>
        </p:txBody>
      </p:sp>
      <p:sp>
        <p:nvSpPr>
          <p:cNvPr id="23" name="Content Placeholder 22">
            <a:extLst>
              <a:ext uri="{FF2B5EF4-FFF2-40B4-BE49-F238E27FC236}">
                <a16:creationId xmlns:a16="http://schemas.microsoft.com/office/drawing/2014/main" id="{523F9368-7A3D-4294-AC6B-88F1D100B630}"/>
              </a:ext>
            </a:extLst>
          </p:cNvPr>
          <p:cNvSpPr>
            <a:spLocks noGrp="1"/>
          </p:cNvSpPr>
          <p:nvPr>
            <p:ph sz="quarter" idx="27"/>
          </p:nvPr>
        </p:nvSpPr>
        <p:spPr/>
        <p:txBody>
          <a:bodyPr/>
          <a:lstStyle/>
          <a:p>
            <a:r>
              <a:rPr lang="da-DK" dirty="0"/>
              <a:t>Non-uniform </a:t>
            </a:r>
            <a:r>
              <a:rPr lang="da-DK" dirty="0" err="1"/>
              <a:t>pipe</a:t>
            </a:r>
            <a:r>
              <a:rPr lang="da-DK" dirty="0"/>
              <a:t> </a:t>
            </a:r>
            <a:r>
              <a:rPr lang="da-DK" dirty="0" err="1"/>
              <a:t>size</a:t>
            </a:r>
            <a:r>
              <a:rPr lang="da-DK" dirty="0"/>
              <a:t> </a:t>
            </a:r>
            <a:r>
              <a:rPr lang="da-DK" dirty="0" err="1"/>
              <a:t>can</a:t>
            </a:r>
            <a:r>
              <a:rPr lang="da-DK" dirty="0"/>
              <a:t> </a:t>
            </a:r>
            <a:r>
              <a:rPr lang="da-DK" dirty="0" err="1"/>
              <a:t>improve</a:t>
            </a:r>
            <a:r>
              <a:rPr lang="da-DK" dirty="0"/>
              <a:t> performance</a:t>
            </a:r>
            <a:endParaRPr lang="en-DK" dirty="0"/>
          </a:p>
        </p:txBody>
      </p:sp>
      <p:pic>
        <p:nvPicPr>
          <p:cNvPr id="17" name="Picture 16">
            <a:extLst>
              <a:ext uri="{FF2B5EF4-FFF2-40B4-BE49-F238E27FC236}">
                <a16:creationId xmlns:a16="http://schemas.microsoft.com/office/drawing/2014/main" id="{903DA641-C9A5-4520-B4B2-67AD16F4A96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549105" y="123478"/>
            <a:ext cx="4789358" cy="2694014"/>
          </a:xfrm>
          <a:prstGeom prst="rect">
            <a:avLst/>
          </a:prstGeom>
        </p:spPr>
      </p:pic>
    </p:spTree>
    <p:extLst>
      <p:ext uri="{BB962C8B-B14F-4D97-AF65-F5344CB8AC3E}">
        <p14:creationId xmlns:p14="http://schemas.microsoft.com/office/powerpoint/2010/main" val="721682525"/>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2.xml><?xml version="1.0" encoding="utf-8"?>
<a:theme xmlns:a="http://schemas.openxmlformats.org/drawingml/2006/main" name="COMSOL_Apr7">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7" id="{830EA0CA-4525-B944-89AE-516B37C6062A}" vid="{71B94E8F-29E2-3C40-AE35-3721159685A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87</TotalTime>
  <Words>169</Words>
  <Application>Microsoft Office PowerPoint</Application>
  <PresentationFormat>On-screen Show (16:9)</PresentationFormat>
  <Paragraphs>21</Paragraphs>
  <Slides>3</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vt:i4>
      </vt:variant>
    </vt:vector>
  </HeadingPairs>
  <TitlesOfParts>
    <vt:vector size="11" baseType="lpstr">
      <vt:lpstr>Wingdings</vt:lpstr>
      <vt:lpstr>Arial</vt:lpstr>
      <vt:lpstr>Lato Black</vt:lpstr>
      <vt:lpstr>Lato Light</vt:lpstr>
      <vt:lpstr>Lato</vt:lpstr>
      <vt:lpstr>Calibri Light</vt:lpstr>
      <vt:lpstr>comsol-slide-template-NEW</vt:lpstr>
      <vt:lpstr>COMSOL_Apr7</vt:lpstr>
      <vt:lpstr>Optimization of a Heat Exchanger with Turbulent Flow</vt:lpstr>
      <vt:lpstr>Optimization Setup</vt:lpstr>
      <vt:lpstr>Result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Kristian Ejlebjærg Jensen</dc:creator>
  <cp:lastModifiedBy>Kristian Ejlebjærg Jensen</cp:lastModifiedBy>
  <cp:revision>11</cp:revision>
  <dcterms:created xsi:type="dcterms:W3CDTF">2022-04-21T12:06:36Z</dcterms:created>
  <dcterms:modified xsi:type="dcterms:W3CDTF">2022-04-26T13:34:18Z</dcterms:modified>
</cp:coreProperties>
</file>