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1" r:id="rId3"/>
    <p:sldId id="462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53" d="100"/>
          <a:sy n="153" d="100"/>
        </p:scale>
        <p:origin x="168" y="3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10/03/2022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www.comsol.com/model/7531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Shape Optimization of a </a:t>
            </a:r>
            <a:br>
              <a:rPr lang="en-US" dirty="0"/>
            </a:br>
            <a:r>
              <a:rPr lang="en-US" dirty="0"/>
              <a:t>3D Tesla Microvalve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BA49ED-945C-477B-B5DC-3A6A9B502B2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096" y="3212328"/>
            <a:ext cx="5021169" cy="323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85BC140-F7E8-4AC3-9C4A-5CAE062233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929"/>
          <a:stretch/>
        </p:blipFill>
        <p:spPr>
          <a:xfrm>
            <a:off x="6538754" y="4020173"/>
            <a:ext cx="5144218" cy="234245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>
                <a:solidFill>
                  <a:schemeClr val="tx1"/>
                </a:solidFill>
              </a:rPr>
              <a:t>Introduction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Shape optimization can be used to improve the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performance of products.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In this model we will use it to optimize a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3D tesla microvalve. 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This requires large deformations, which normally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results in </a:t>
            </a:r>
            <a:r>
              <a:rPr lang="en-US" sz="1600" dirty="0" err="1">
                <a:solidFill>
                  <a:schemeClr val="tx1"/>
                </a:solidFill>
              </a:rPr>
              <a:t>NaN</a:t>
            </a:r>
            <a:r>
              <a:rPr lang="en-US" sz="1600" dirty="0">
                <a:solidFill>
                  <a:schemeClr val="tx1"/>
                </a:solidFill>
              </a:rPr>
              <a:t>/Inf error messages due to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inverted elements.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issue can be circumvented using a model method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that imports and exports the design between restarts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of the optimization solver.</a:t>
            </a:r>
          </a:p>
          <a:p>
            <a:r>
              <a:rPr lang="en-US" sz="1600" dirty="0">
                <a:solidFill>
                  <a:schemeClr val="tx1"/>
                </a:solidFill>
              </a:rPr>
              <a:t>Oscillations in the objective function due to remeshing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are to be expected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6E17A32-D00B-48C1-81C1-BEDD529432E2}"/>
              </a:ext>
            </a:extLst>
          </p:cNvPr>
          <p:cNvSpPr/>
          <p:nvPr/>
        </p:nvSpPr>
        <p:spPr>
          <a:xfrm>
            <a:off x="6260989" y="3128448"/>
            <a:ext cx="5522553" cy="3260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Shape Optimization of a 3D Tesla Microvalve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8608874" y="6362629"/>
            <a:ext cx="324479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u="sng" dirty="0">
                <a:solidFill>
                  <a:srgbClr val="0000FF"/>
                </a:solidFill>
                <a:hlinkClick r:id="rId4"/>
              </a:rPr>
              <a:t>Shape Optimization of a 3D Tesla Microvalve</a:t>
            </a:r>
            <a:endParaRPr lang="en-DK" sz="1200" b="1" u="sng" dirty="0">
              <a:solidFill>
                <a:srgbClr val="0000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049C37-FA29-4CA9-BA2B-3C612065A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1438" y="1274323"/>
            <a:ext cx="5458416" cy="1954978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C12D9AA3-8A6C-4809-A38F-9E74D26C432B}"/>
              </a:ext>
            </a:extLst>
          </p:cNvPr>
          <p:cNvSpPr/>
          <p:nvPr/>
        </p:nvSpPr>
        <p:spPr>
          <a:xfrm>
            <a:off x="6306879" y="1314096"/>
            <a:ext cx="5642703" cy="17745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9F51483-67AA-4B81-8287-566BBA7684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858" y="3128448"/>
            <a:ext cx="5642703" cy="31740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979465-DA4A-4DC9-BF69-E0FA2FCAFCA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61888" y="1265488"/>
            <a:ext cx="5597421" cy="191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2" grpId="0" animBg="1"/>
    </p:bld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12511</TotalTime>
  <Words>111</Words>
  <Application>Microsoft Office PowerPoint</Application>
  <PresentationFormat>Widescreen</PresentationFormat>
  <Paragraphs>11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Lato</vt:lpstr>
      <vt:lpstr>Lato Light</vt:lpstr>
      <vt:lpstr>Wingdings</vt:lpstr>
      <vt:lpstr>2_comsol-slide-template-NEW</vt:lpstr>
      <vt:lpstr>comsol-slide-template-NEW</vt:lpstr>
      <vt:lpstr>Shape Optimization of a  3D Tesla Microvalve</vt:lpstr>
      <vt:lpstr>Shape Optimization of a 3D Tesla Microvalve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167</cp:revision>
  <dcterms:created xsi:type="dcterms:W3CDTF">2018-09-05T09:19:01Z</dcterms:created>
  <dcterms:modified xsi:type="dcterms:W3CDTF">2022-03-10T12:14:05Z</dcterms:modified>
</cp:coreProperties>
</file>