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8"/>
  </p:notesMasterIdLst>
  <p:sldIdLst>
    <p:sldId id="467" r:id="rId3"/>
    <p:sldId id="468" r:id="rId4"/>
    <p:sldId id="463" r:id="rId5"/>
    <p:sldId id="464" r:id="rId6"/>
    <p:sldId id="465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>
        <p:scale>
          <a:sx n="75" d="100"/>
          <a:sy n="75" d="100"/>
        </p:scale>
        <p:origin x="3132" y="20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183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Control for </a:t>
            </a:r>
            <a:br>
              <a:rPr lang="en-US" dirty="0"/>
            </a:br>
            <a:r>
              <a:rPr lang="en-US" dirty="0"/>
              <a:t>Heating of a Rod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7280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8EE217-FBB1-4DE4-9304-8D3D7CB2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2976DF4-B759-4C8C-9BEA-EC852CC29B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An infinitely long rod is subject to a uniform heat load on its boundary, so </a:t>
                </a:r>
                <a:r>
                  <a:rPr lang="en-US" dirty="0" err="1"/>
                  <a:t>axi</a:t>
                </a:r>
                <a:r>
                  <a:rPr lang="en-US" dirty="0"/>
                  <a:t>-symmetry can be assumed.</a:t>
                </a:r>
              </a:p>
              <a:p>
                <a:r>
                  <a:rPr lang="en-US" dirty="0"/>
                  <a:t>The objective is to minimize the squared temperature difference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da-DK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da-DK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pHide m:val="on"/>
                        <m:ctrlPr>
                          <a:rPr lang="da-DK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da-DK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da-DK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a-DK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a-DK" sz="24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da-DK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a-DK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24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a-DK" sz="2400">
                                        <a:latin typeface="Cambria Math" panose="02040503050406030204" pitchFamily="18" charset="0"/>
                                      </a:rPr>
                                      <m:t>target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da-DK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a-DK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da-DK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 polynomial heat load as well as a heat load regularized using a Helmholtz filter are investigated.</a:t>
                </a:r>
              </a:p>
              <a:p>
                <a:r>
                  <a:rPr lang="en-US" dirty="0"/>
                  <a:t>The regularization strategy only has a minor effect on the optimization result.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2976DF4-B759-4C8C-9BEA-EC852CC29B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8" t="-731" r="-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895CD8D-2477-44F1-B1F3-33EDC7E05546}"/>
              </a:ext>
            </a:extLst>
          </p:cNvPr>
          <p:cNvSpPr/>
          <p:nvPr/>
        </p:nvSpPr>
        <p:spPr>
          <a:xfrm>
            <a:off x="9065238" y="6236884"/>
            <a:ext cx="27142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Optimal Control for Heating of a Rod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5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B7621AD-88D9-4871-BB4E-90B17D2B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Initial Control, Constant Power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94FC053-DA0F-4184-8038-FA5C1C2B8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8763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7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B7621AD-88D9-4871-BB4E-90B17D2B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Bernstein Polynomial Control Function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268507E-2F3F-499D-80B0-75A7C44E9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79" y="844026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12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B7621AD-88D9-4871-BB4E-90B17D2B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</a:t>
            </a:r>
            <a:r>
              <a:rPr lang="en-US" dirty="0" err="1"/>
              <a:t>Helmhotz</a:t>
            </a:r>
            <a:r>
              <a:rPr lang="en-US"/>
              <a:t> Filter Control Function</a:t>
            </a:r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6D4426-3EBE-414C-A685-BB0B8C0F4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80" y="872715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04908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12479</TotalTime>
  <Words>101</Words>
  <Application>Microsoft Office PowerPoint</Application>
  <PresentationFormat>Widescreen</PresentationFormat>
  <Paragraphs>11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Lato</vt:lpstr>
      <vt:lpstr>Lato Light</vt:lpstr>
      <vt:lpstr>Wingdings</vt:lpstr>
      <vt:lpstr>2_comsol-slide-template-NEW</vt:lpstr>
      <vt:lpstr>comsol-slide-template-NEW</vt:lpstr>
      <vt:lpstr>Optimal Control for  Heating of a Rod</vt:lpstr>
      <vt:lpstr>Introduction</vt:lpstr>
      <vt:lpstr>Results: Initial Control, Constant Power</vt:lpstr>
      <vt:lpstr>Results: Bernstein Polynomial Control Function</vt:lpstr>
      <vt:lpstr>Results: Helmhotz Filter Control Function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162</cp:revision>
  <dcterms:created xsi:type="dcterms:W3CDTF">2018-09-05T09:19:01Z</dcterms:created>
  <dcterms:modified xsi:type="dcterms:W3CDTF">2022-03-08T09:05:58Z</dcterms:modified>
</cp:coreProperties>
</file>