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28654-807F-477C-A178-72926DA9F87D}" type="datetimeFigureOut">
              <a:rPr lang="en-IE" smtClean="0"/>
              <a:t>24/05/2022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A338E-6F23-491A-ACF9-19DFFE903E6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96730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28654-807F-477C-A178-72926DA9F87D}" type="datetimeFigureOut">
              <a:rPr lang="en-IE" smtClean="0"/>
              <a:t>24/05/2022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A338E-6F23-491A-ACF9-19DFFE903E6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06589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28654-807F-477C-A178-72926DA9F87D}" type="datetimeFigureOut">
              <a:rPr lang="en-IE" smtClean="0"/>
              <a:t>24/05/2022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A338E-6F23-491A-ACF9-19DFFE903E6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16956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28654-807F-477C-A178-72926DA9F87D}" type="datetimeFigureOut">
              <a:rPr lang="en-IE" smtClean="0"/>
              <a:t>24/05/2022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A338E-6F23-491A-ACF9-19DFFE903E6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01883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28654-807F-477C-A178-72926DA9F87D}" type="datetimeFigureOut">
              <a:rPr lang="en-IE" smtClean="0"/>
              <a:t>24/05/2022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A338E-6F23-491A-ACF9-19DFFE903E6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0955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28654-807F-477C-A178-72926DA9F87D}" type="datetimeFigureOut">
              <a:rPr lang="en-IE" smtClean="0"/>
              <a:t>24/05/2022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A338E-6F23-491A-ACF9-19DFFE903E6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74692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28654-807F-477C-A178-72926DA9F87D}" type="datetimeFigureOut">
              <a:rPr lang="en-IE" smtClean="0"/>
              <a:t>24/05/2022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A338E-6F23-491A-ACF9-19DFFE903E6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2714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28654-807F-477C-A178-72926DA9F87D}" type="datetimeFigureOut">
              <a:rPr lang="en-IE" smtClean="0"/>
              <a:t>24/05/2022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A338E-6F23-491A-ACF9-19DFFE903E6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72171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28654-807F-477C-A178-72926DA9F87D}" type="datetimeFigureOut">
              <a:rPr lang="en-IE" smtClean="0"/>
              <a:t>24/05/2022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A338E-6F23-491A-ACF9-19DFFE903E6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25482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28654-807F-477C-A178-72926DA9F87D}" type="datetimeFigureOut">
              <a:rPr lang="en-IE" smtClean="0"/>
              <a:t>24/05/2022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A338E-6F23-491A-ACF9-19DFFE903E6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99308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28654-807F-477C-A178-72926DA9F87D}" type="datetimeFigureOut">
              <a:rPr lang="en-IE" smtClean="0"/>
              <a:t>24/05/2022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A338E-6F23-491A-ACF9-19DFFE903E6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88492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828654-807F-477C-A178-72926DA9F87D}" type="datetimeFigureOut">
              <a:rPr lang="en-IE" smtClean="0"/>
              <a:t>24/05/2022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DA338E-6F23-491A-ACF9-19DFFE903E6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43089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dirty="0" smtClean="0"/>
              <a:t>Effective thermal conductivity calculation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/>
              <a:t>Parnika Gupta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078614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0212" y="821055"/>
            <a:ext cx="3981450" cy="4972050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 flipV="1">
            <a:off x="6104709" y="2124891"/>
            <a:ext cx="2699657" cy="1393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6008914" y="2177143"/>
            <a:ext cx="2812869" cy="26735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 flipV="1">
            <a:off x="2647406" y="2447109"/>
            <a:ext cx="1680754" cy="7924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2926080" y="3805646"/>
            <a:ext cx="2229394" cy="7315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5233851" y="470263"/>
            <a:ext cx="8709" cy="11059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5355771" y="5068389"/>
            <a:ext cx="17418" cy="12366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8821783" y="1898469"/>
            <a:ext cx="22816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Buffer blocks, thermal conductivity (k)= 500W/m.K</a:t>
            </a:r>
            <a:endParaRPr lang="en-IE" dirty="0"/>
          </a:p>
        </p:txBody>
      </p:sp>
      <p:sp>
        <p:nvSpPr>
          <p:cNvPr id="18" name="TextBox 17"/>
          <p:cNvSpPr txBox="1"/>
          <p:nvPr/>
        </p:nvSpPr>
        <p:spPr>
          <a:xfrm>
            <a:off x="751523" y="1985444"/>
            <a:ext cx="22816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Glass(k)= 1.2W/m.K</a:t>
            </a:r>
            <a:endParaRPr lang="en-IE" dirty="0"/>
          </a:p>
        </p:txBody>
      </p:sp>
      <p:sp>
        <p:nvSpPr>
          <p:cNvPr id="19" name="TextBox 18"/>
          <p:cNvSpPr txBox="1"/>
          <p:nvPr/>
        </p:nvSpPr>
        <p:spPr>
          <a:xfrm>
            <a:off x="931817" y="4352500"/>
            <a:ext cx="22816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Cavity (k)= air </a:t>
            </a:r>
            <a:endParaRPr lang="en-IE" dirty="0"/>
          </a:p>
        </p:txBody>
      </p:sp>
      <p:sp>
        <p:nvSpPr>
          <p:cNvPr id="20" name="TextBox 19"/>
          <p:cNvSpPr txBox="1"/>
          <p:nvPr/>
        </p:nvSpPr>
        <p:spPr>
          <a:xfrm>
            <a:off x="4872445" y="88532"/>
            <a:ext cx="22729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8W/m</a:t>
            </a:r>
            <a:r>
              <a:rPr lang="en-IE" baseline="30000" dirty="0" smtClean="0"/>
              <a:t>2 </a:t>
            </a:r>
            <a:r>
              <a:rPr lang="en-IE" dirty="0" smtClean="0"/>
              <a:t> flux in</a:t>
            </a:r>
            <a:endParaRPr lang="en-IE" dirty="0"/>
          </a:p>
        </p:txBody>
      </p:sp>
      <p:sp>
        <p:nvSpPr>
          <p:cNvPr id="21" name="TextBox 20"/>
          <p:cNvSpPr txBox="1"/>
          <p:nvPr/>
        </p:nvSpPr>
        <p:spPr>
          <a:xfrm>
            <a:off x="3213463" y="6326897"/>
            <a:ext cx="46503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-8W/m</a:t>
            </a:r>
            <a:r>
              <a:rPr lang="en-IE" baseline="30000" dirty="0" smtClean="0"/>
              <a:t>2 </a:t>
            </a:r>
            <a:r>
              <a:rPr lang="en-IE" dirty="0" smtClean="0"/>
              <a:t> flux out, 20degC Temperature fixed</a:t>
            </a:r>
            <a:endParaRPr lang="en-IE" dirty="0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5155474" y="3204754"/>
            <a:ext cx="3048000" cy="7053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8173810" y="3773721"/>
            <a:ext cx="22816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Via (k)=Copper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0876498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0811" y="539250"/>
            <a:ext cx="4113354" cy="542353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1050" y="539250"/>
            <a:ext cx="3857625" cy="5553075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>
            <a:off x="3709851" y="3378926"/>
            <a:ext cx="1811383" cy="870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6191794" y="3840480"/>
            <a:ext cx="1628503" cy="1567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521234" y="3082834"/>
            <a:ext cx="1985555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IE" dirty="0" smtClean="0"/>
              <a:t>Average surface temp of </a:t>
            </a:r>
            <a:r>
              <a:rPr lang="en-IE" dirty="0" err="1" smtClean="0"/>
              <a:t>cutplane</a:t>
            </a:r>
            <a:r>
              <a:rPr lang="en-IE" dirty="0" smtClean="0"/>
              <a:t> 1</a:t>
            </a:r>
            <a:endParaRPr lang="en-IE" dirty="0"/>
          </a:p>
        </p:txBody>
      </p:sp>
      <p:sp>
        <p:nvSpPr>
          <p:cNvPr id="11" name="TextBox 10"/>
          <p:cNvSpPr txBox="1"/>
          <p:nvPr/>
        </p:nvSpPr>
        <p:spPr>
          <a:xfrm>
            <a:off x="4266680" y="3729165"/>
            <a:ext cx="1985555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IE" dirty="0" smtClean="0"/>
              <a:t>Average surface temp of </a:t>
            </a:r>
            <a:r>
              <a:rPr lang="en-IE" dirty="0" err="1" smtClean="0"/>
              <a:t>cutplane</a:t>
            </a:r>
            <a:r>
              <a:rPr lang="en-IE" dirty="0" smtClean="0"/>
              <a:t> 2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477739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Calculation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K= Q x </a:t>
            </a:r>
            <a:r>
              <a:rPr lang="en-IE" dirty="0" err="1" smtClean="0"/>
              <a:t>deltaT</a:t>
            </a:r>
            <a:r>
              <a:rPr lang="en-IE" dirty="0" smtClean="0"/>
              <a:t>/</a:t>
            </a:r>
            <a:r>
              <a:rPr lang="en-IE" dirty="0" err="1" smtClean="0"/>
              <a:t>deltax</a:t>
            </a:r>
            <a:endParaRPr lang="en-IE" dirty="0" smtClean="0"/>
          </a:p>
          <a:p>
            <a:endParaRPr lang="en-IE" dirty="0"/>
          </a:p>
          <a:p>
            <a:r>
              <a:rPr lang="en-IE" dirty="0" err="1"/>
              <a:t>d</a:t>
            </a:r>
            <a:r>
              <a:rPr lang="en-IE" dirty="0" err="1" smtClean="0"/>
              <a:t>eltaT</a:t>
            </a:r>
            <a:r>
              <a:rPr lang="en-IE" dirty="0" smtClean="0"/>
              <a:t>= surface average temp of </a:t>
            </a:r>
            <a:r>
              <a:rPr lang="en-IE" dirty="0" err="1" smtClean="0"/>
              <a:t>cutplane</a:t>
            </a:r>
            <a:r>
              <a:rPr lang="en-IE" dirty="0" smtClean="0"/>
              <a:t> 1- surface average temperature of </a:t>
            </a:r>
            <a:r>
              <a:rPr lang="en-IE" dirty="0" err="1" smtClean="0"/>
              <a:t>cutplane</a:t>
            </a:r>
            <a:r>
              <a:rPr lang="en-IE" dirty="0" smtClean="0"/>
              <a:t> 2</a:t>
            </a:r>
          </a:p>
          <a:p>
            <a:r>
              <a:rPr lang="en-IE" dirty="0" smtClean="0"/>
              <a:t>Q= 8W/m</a:t>
            </a:r>
            <a:r>
              <a:rPr lang="en-IE" baseline="30000" dirty="0" smtClean="0"/>
              <a:t>2</a:t>
            </a:r>
          </a:p>
          <a:p>
            <a:r>
              <a:rPr lang="en-IE" dirty="0" err="1" smtClean="0"/>
              <a:t>Deltax</a:t>
            </a:r>
            <a:r>
              <a:rPr lang="en-IE" dirty="0" smtClean="0"/>
              <a:t>= </a:t>
            </a:r>
            <a:r>
              <a:rPr lang="en-IE" dirty="0" err="1" smtClean="0"/>
              <a:t>cutplane</a:t>
            </a:r>
            <a:r>
              <a:rPr lang="en-IE" dirty="0" smtClean="0"/>
              <a:t> 1 height position- </a:t>
            </a:r>
            <a:r>
              <a:rPr lang="en-IE" dirty="0" err="1" smtClean="0"/>
              <a:t>cutplane</a:t>
            </a:r>
            <a:r>
              <a:rPr lang="en-IE" dirty="0" smtClean="0"/>
              <a:t> 2 height position</a:t>
            </a:r>
            <a:endParaRPr lang="en-IE" dirty="0"/>
          </a:p>
          <a:p>
            <a:endParaRPr lang="en-IE" dirty="0" smtClean="0"/>
          </a:p>
        </p:txBody>
      </p:sp>
    </p:spTree>
    <p:extLst>
      <p:ext uri="{BB962C8B-B14F-4D97-AF65-F5344CB8AC3E}">
        <p14:creationId xmlns:p14="http://schemas.microsoft.com/office/powerpoint/2010/main" val="31626036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84</Words>
  <Application>Microsoft Office PowerPoint</Application>
  <PresentationFormat>Widescreen</PresentationFormat>
  <Paragraphs>16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Effective thermal conductivity calculation</vt:lpstr>
      <vt:lpstr>PowerPoint Presentation</vt:lpstr>
      <vt:lpstr>PowerPoint Presentation</vt:lpstr>
      <vt:lpstr>Calculation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Parnika Gupta</dc:creator>
  <cp:lastModifiedBy>Parnika Gupta</cp:lastModifiedBy>
  <cp:revision>3</cp:revision>
  <dcterms:created xsi:type="dcterms:W3CDTF">2022-05-24T11:24:30Z</dcterms:created>
  <dcterms:modified xsi:type="dcterms:W3CDTF">2022-05-24T11:45:33Z</dcterms:modified>
</cp:coreProperties>
</file>